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lvl1pPr>
    <a:lvl2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lvl2pPr>
    <a:lvl3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lvl3pPr>
    <a:lvl4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lvl4pPr>
    <a:lvl5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lvl5pPr>
    <a:lvl6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lvl6pPr>
    <a:lvl7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lvl7pPr>
    <a:lvl8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lvl8pPr>
    <a:lvl9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Didot"/>
          <a:ea typeface="Didot"/>
          <a:cs typeface="Didot"/>
        </a:font>
        <a:srgbClr val="625B48"/>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DEE0DF"/>
          </a:solidFill>
        </a:fill>
      </a:tcStyle>
    </a:wholeTbl>
    <a:band2H>
      <a:tcTxStyle/>
      <a:tcStyle>
        <a:tcBdr/>
        <a:fill>
          <a:solidFill>
            <a:srgbClr val="EFF0F0"/>
          </a:solidFill>
        </a:fill>
      </a:tcStyle>
    </a:band2H>
    <a:firstCol>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1"/>
          </a:solidFill>
        </a:fill>
      </a:tcStyle>
    </a:firstCol>
    <a:la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381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1"/>
          </a:solidFill>
        </a:fill>
      </a:tcStyle>
    </a:lastRow>
    <a:fir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381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1"/>
          </a:solidFill>
        </a:fill>
      </a:tcStyle>
    </a:firstRow>
  </a:tblStyle>
  <a:tblStyle styleId="{C7B018BB-80A7-4F77-B60F-C8B233D01FF8}" styleName="">
    <a:tblBg/>
    <a:wholeTbl>
      <a:tcTxStyle b="on" i="off">
        <a:font>
          <a:latin typeface="Didot"/>
          <a:ea typeface="Didot"/>
          <a:cs typeface="Didot"/>
        </a:font>
        <a:srgbClr val="625B48"/>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F4E8D1"/>
          </a:solidFill>
        </a:fill>
      </a:tcStyle>
    </a:wholeTbl>
    <a:band2H>
      <a:tcTxStyle/>
      <a:tcStyle>
        <a:tcBdr/>
        <a:fill>
          <a:solidFill>
            <a:srgbClr val="FAF4E9"/>
          </a:solidFill>
        </a:fill>
      </a:tcStyle>
    </a:band2H>
    <a:firstCol>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3"/>
          </a:solidFill>
        </a:fill>
      </a:tcStyle>
    </a:firstCol>
    <a:la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381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3"/>
          </a:solidFill>
        </a:fill>
      </a:tcStyle>
    </a:lastRow>
    <a:fir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381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3"/>
          </a:solidFill>
        </a:fill>
      </a:tcStyle>
    </a:firstRow>
  </a:tblStyle>
  <a:tblStyle styleId="{EEE7283C-3CF3-47DC-8721-378D4A62B228}" styleName="">
    <a:tblBg/>
    <a:wholeTbl>
      <a:tcTxStyle b="on" i="off">
        <a:font>
          <a:latin typeface="Didot"/>
          <a:ea typeface="Didot"/>
          <a:cs typeface="Didot"/>
        </a:font>
        <a:srgbClr val="625B48"/>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E5DDD4"/>
          </a:solidFill>
        </a:fill>
      </a:tcStyle>
    </a:wholeTbl>
    <a:band2H>
      <a:tcTxStyle/>
      <a:tcStyle>
        <a:tcBdr/>
        <a:fill>
          <a:solidFill>
            <a:srgbClr val="F2EFEB"/>
          </a:solidFill>
        </a:fill>
      </a:tcStyle>
    </a:band2H>
    <a:firstCol>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6"/>
          </a:solidFill>
        </a:fill>
      </a:tcStyle>
    </a:firstCol>
    <a:la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381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6"/>
          </a:solidFill>
        </a:fill>
      </a:tcStyle>
    </a:lastRow>
    <a:fir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381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chemeClr val="accent6"/>
          </a:solidFill>
        </a:fill>
      </a:tcStyle>
    </a:firstRow>
  </a:tblStyle>
  <a:tblStyle styleId="{CF821DB8-F4EB-4A41-A1BA-3FCAFE7338EE}" styleName="">
    <a:tblBg/>
    <a:wholeTbl>
      <a:tcTxStyle b="on" i="off">
        <a:font>
          <a:latin typeface="Didot"/>
          <a:ea typeface="Didot"/>
          <a:cs typeface="Didot"/>
        </a:font>
        <a:srgbClr val="625B4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9E8"/>
          </a:solidFill>
        </a:fill>
      </a:tcStyle>
    </a:wholeTbl>
    <a:band2H>
      <a:tcTxStyle/>
      <a:tcStyle>
        <a:tcBdr/>
        <a:fill>
          <a:solidFill>
            <a:srgbClr val="1A2C62"/>
          </a:solidFill>
        </a:fill>
      </a:tcStyle>
    </a:band2H>
    <a:firstCol>
      <a:tcTxStyle b="on" i="off">
        <a:font>
          <a:latin typeface="Didot"/>
          <a:ea typeface="Didot"/>
          <a:cs typeface="Didot"/>
        </a:font>
        <a:srgbClr val="1A2C6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dot"/>
          <a:ea typeface="Didot"/>
          <a:cs typeface="Didot"/>
        </a:font>
        <a:srgbClr val="625B48"/>
      </a:tcTxStyle>
      <a:tcStyle>
        <a:tcBdr>
          <a:left>
            <a:ln w="12700" cap="flat">
              <a:noFill/>
              <a:miter lim="400000"/>
            </a:ln>
          </a:left>
          <a:right>
            <a:ln w="12700" cap="flat">
              <a:noFill/>
              <a:miter lim="400000"/>
            </a:ln>
          </a:right>
          <a:top>
            <a:ln w="50800" cap="flat">
              <a:solidFill>
                <a:srgbClr val="625B48"/>
              </a:solidFill>
              <a:prstDash val="solid"/>
              <a:round/>
            </a:ln>
          </a:top>
          <a:bottom>
            <a:ln w="25400" cap="flat">
              <a:solidFill>
                <a:srgbClr val="625B48"/>
              </a:solidFill>
              <a:prstDash val="solid"/>
              <a:round/>
            </a:ln>
          </a:bottom>
          <a:insideH>
            <a:ln w="12700" cap="flat">
              <a:noFill/>
              <a:miter lim="400000"/>
            </a:ln>
          </a:insideH>
          <a:insideV>
            <a:ln w="12700" cap="flat">
              <a:noFill/>
              <a:miter lim="400000"/>
            </a:ln>
          </a:insideV>
        </a:tcBdr>
        <a:fill>
          <a:solidFill>
            <a:srgbClr val="1A2C62"/>
          </a:solidFill>
        </a:fill>
      </a:tcStyle>
    </a:lastRow>
    <a:firstRow>
      <a:tcTxStyle b="on" i="off">
        <a:font>
          <a:latin typeface="Didot"/>
          <a:ea typeface="Didot"/>
          <a:cs typeface="Didot"/>
        </a:font>
        <a:srgbClr val="1A2C62"/>
      </a:tcTxStyle>
      <a:tcStyle>
        <a:tcBdr>
          <a:left>
            <a:ln w="12700" cap="flat">
              <a:noFill/>
              <a:miter lim="400000"/>
            </a:ln>
          </a:left>
          <a:right>
            <a:ln w="12700" cap="flat">
              <a:noFill/>
              <a:miter lim="400000"/>
            </a:ln>
          </a:right>
          <a:top>
            <a:ln w="25400" cap="flat">
              <a:solidFill>
                <a:srgbClr val="625B48"/>
              </a:solidFill>
              <a:prstDash val="solid"/>
              <a:round/>
            </a:ln>
          </a:top>
          <a:bottom>
            <a:ln w="25400" cap="flat">
              <a:solidFill>
                <a:srgbClr val="625B48"/>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Didot"/>
          <a:ea typeface="Didot"/>
          <a:cs typeface="Didot"/>
        </a:font>
        <a:srgbClr val="625B48"/>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D1D0CE"/>
          </a:solidFill>
        </a:fill>
      </a:tcStyle>
    </a:wholeTbl>
    <a:band2H>
      <a:tcTxStyle/>
      <a:tcStyle>
        <a:tcBdr/>
        <a:fill>
          <a:solidFill>
            <a:srgbClr val="EAE9E8"/>
          </a:solidFill>
        </a:fill>
      </a:tcStyle>
    </a:band2H>
    <a:firstCol>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625B48"/>
          </a:solidFill>
        </a:fill>
      </a:tcStyle>
    </a:firstCol>
    <a:la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38100" cap="flat">
              <a:solidFill>
                <a:srgbClr val="1A2C62"/>
              </a:solidFill>
              <a:prstDash val="solid"/>
              <a:round/>
            </a:ln>
          </a:top>
          <a:bottom>
            <a:ln w="127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625B48"/>
          </a:solidFill>
        </a:fill>
      </a:tcStyle>
    </a:lastRow>
    <a:firstRow>
      <a:tcTxStyle b="on" i="off">
        <a:font>
          <a:latin typeface="Didot"/>
          <a:ea typeface="Didot"/>
          <a:cs typeface="Didot"/>
        </a:font>
        <a:srgbClr val="1A2C62"/>
      </a:tcTxStyle>
      <a:tcStyle>
        <a:tcBdr>
          <a:left>
            <a:ln w="12700" cap="flat">
              <a:solidFill>
                <a:srgbClr val="1A2C62"/>
              </a:solidFill>
              <a:prstDash val="solid"/>
              <a:round/>
            </a:ln>
          </a:left>
          <a:right>
            <a:ln w="12700" cap="flat">
              <a:solidFill>
                <a:srgbClr val="1A2C62"/>
              </a:solidFill>
              <a:prstDash val="solid"/>
              <a:round/>
            </a:ln>
          </a:right>
          <a:top>
            <a:ln w="12700" cap="flat">
              <a:solidFill>
                <a:srgbClr val="1A2C62"/>
              </a:solidFill>
              <a:prstDash val="solid"/>
              <a:round/>
            </a:ln>
          </a:top>
          <a:bottom>
            <a:ln w="38100" cap="flat">
              <a:solidFill>
                <a:srgbClr val="1A2C62"/>
              </a:solidFill>
              <a:prstDash val="solid"/>
              <a:round/>
            </a:ln>
          </a:bottom>
          <a:insideH>
            <a:ln w="12700" cap="flat">
              <a:solidFill>
                <a:srgbClr val="1A2C62"/>
              </a:solidFill>
              <a:prstDash val="solid"/>
              <a:round/>
            </a:ln>
          </a:insideH>
          <a:insideV>
            <a:ln w="12700" cap="flat">
              <a:solidFill>
                <a:srgbClr val="1A2C62"/>
              </a:solidFill>
              <a:prstDash val="solid"/>
              <a:round/>
            </a:ln>
          </a:insideV>
        </a:tcBdr>
        <a:fill>
          <a:solidFill>
            <a:srgbClr val="625B48"/>
          </a:solidFill>
        </a:fill>
      </a:tcStyle>
    </a:firstRow>
  </a:tblStyle>
  <a:tblStyle styleId="{2708684C-4D16-4618-839F-0558EEFCDFE6}" styleName="">
    <a:tblBg/>
    <a:wholeTbl>
      <a:tcTxStyle b="on" i="off">
        <a:font>
          <a:latin typeface="Didot"/>
          <a:ea typeface="Didot"/>
          <a:cs typeface="Didot"/>
        </a:font>
        <a:srgbClr val="625B48"/>
      </a:tcTxStyle>
      <a:tcStyle>
        <a:tcBdr>
          <a:left>
            <a:ln w="12700" cap="flat">
              <a:solidFill>
                <a:srgbClr val="625B48"/>
              </a:solidFill>
              <a:prstDash val="solid"/>
              <a:round/>
            </a:ln>
          </a:left>
          <a:right>
            <a:ln w="12700" cap="flat">
              <a:solidFill>
                <a:srgbClr val="625B48"/>
              </a:solidFill>
              <a:prstDash val="solid"/>
              <a:round/>
            </a:ln>
          </a:right>
          <a:top>
            <a:ln w="12700" cap="flat">
              <a:solidFill>
                <a:srgbClr val="625B48"/>
              </a:solidFill>
              <a:prstDash val="solid"/>
              <a:round/>
            </a:ln>
          </a:top>
          <a:bottom>
            <a:ln w="12700" cap="flat">
              <a:solidFill>
                <a:srgbClr val="625B48"/>
              </a:solidFill>
              <a:prstDash val="solid"/>
              <a:round/>
            </a:ln>
          </a:bottom>
          <a:insideH>
            <a:ln w="12700" cap="flat">
              <a:solidFill>
                <a:srgbClr val="625B48"/>
              </a:solidFill>
              <a:prstDash val="solid"/>
              <a:round/>
            </a:ln>
          </a:insideH>
          <a:insideV>
            <a:ln w="12700" cap="flat">
              <a:solidFill>
                <a:srgbClr val="625B48"/>
              </a:solidFill>
              <a:prstDash val="solid"/>
              <a:round/>
            </a:ln>
          </a:insideV>
        </a:tcBdr>
        <a:fill>
          <a:solidFill>
            <a:srgbClr val="625B48">
              <a:alpha val="20000"/>
            </a:srgbClr>
          </a:solidFill>
        </a:fill>
      </a:tcStyle>
    </a:wholeTbl>
    <a:band2H>
      <a:tcTxStyle/>
      <a:tcStyle>
        <a:tcBdr/>
        <a:fill>
          <a:solidFill>
            <a:srgbClr val="FFFFFF"/>
          </a:solidFill>
        </a:fill>
      </a:tcStyle>
    </a:band2H>
    <a:firstCol>
      <a:tcTxStyle b="on" i="off">
        <a:font>
          <a:latin typeface="Didot"/>
          <a:ea typeface="Didot"/>
          <a:cs typeface="Didot"/>
        </a:font>
        <a:srgbClr val="625B48"/>
      </a:tcTxStyle>
      <a:tcStyle>
        <a:tcBdr>
          <a:left>
            <a:ln w="12700" cap="flat">
              <a:solidFill>
                <a:srgbClr val="625B48"/>
              </a:solidFill>
              <a:prstDash val="solid"/>
              <a:round/>
            </a:ln>
          </a:left>
          <a:right>
            <a:ln w="12700" cap="flat">
              <a:solidFill>
                <a:srgbClr val="625B48"/>
              </a:solidFill>
              <a:prstDash val="solid"/>
              <a:round/>
            </a:ln>
          </a:right>
          <a:top>
            <a:ln w="12700" cap="flat">
              <a:solidFill>
                <a:srgbClr val="625B48"/>
              </a:solidFill>
              <a:prstDash val="solid"/>
              <a:round/>
            </a:ln>
          </a:top>
          <a:bottom>
            <a:ln w="12700" cap="flat">
              <a:solidFill>
                <a:srgbClr val="625B48"/>
              </a:solidFill>
              <a:prstDash val="solid"/>
              <a:round/>
            </a:ln>
          </a:bottom>
          <a:insideH>
            <a:ln w="12700" cap="flat">
              <a:solidFill>
                <a:srgbClr val="625B48"/>
              </a:solidFill>
              <a:prstDash val="solid"/>
              <a:round/>
            </a:ln>
          </a:insideH>
          <a:insideV>
            <a:ln w="12700" cap="flat">
              <a:solidFill>
                <a:srgbClr val="625B48"/>
              </a:solidFill>
              <a:prstDash val="solid"/>
              <a:round/>
            </a:ln>
          </a:insideV>
        </a:tcBdr>
        <a:fill>
          <a:solidFill>
            <a:srgbClr val="625B48">
              <a:alpha val="20000"/>
            </a:srgbClr>
          </a:solidFill>
        </a:fill>
      </a:tcStyle>
    </a:firstCol>
    <a:lastRow>
      <a:tcTxStyle b="on" i="off">
        <a:font>
          <a:latin typeface="Didot"/>
          <a:ea typeface="Didot"/>
          <a:cs typeface="Didot"/>
        </a:font>
        <a:srgbClr val="625B48"/>
      </a:tcTxStyle>
      <a:tcStyle>
        <a:tcBdr>
          <a:left>
            <a:ln w="12700" cap="flat">
              <a:solidFill>
                <a:srgbClr val="625B48"/>
              </a:solidFill>
              <a:prstDash val="solid"/>
              <a:round/>
            </a:ln>
          </a:left>
          <a:right>
            <a:ln w="12700" cap="flat">
              <a:solidFill>
                <a:srgbClr val="625B48"/>
              </a:solidFill>
              <a:prstDash val="solid"/>
              <a:round/>
            </a:ln>
          </a:right>
          <a:top>
            <a:ln w="50800" cap="flat">
              <a:solidFill>
                <a:srgbClr val="625B48"/>
              </a:solidFill>
              <a:prstDash val="solid"/>
              <a:round/>
            </a:ln>
          </a:top>
          <a:bottom>
            <a:ln w="12700" cap="flat">
              <a:solidFill>
                <a:srgbClr val="625B48"/>
              </a:solidFill>
              <a:prstDash val="solid"/>
              <a:round/>
            </a:ln>
          </a:bottom>
          <a:insideH>
            <a:ln w="12700" cap="flat">
              <a:solidFill>
                <a:srgbClr val="625B48"/>
              </a:solidFill>
              <a:prstDash val="solid"/>
              <a:round/>
            </a:ln>
          </a:insideH>
          <a:insideV>
            <a:ln w="12700" cap="flat">
              <a:solidFill>
                <a:srgbClr val="625B48"/>
              </a:solidFill>
              <a:prstDash val="solid"/>
              <a:round/>
            </a:ln>
          </a:insideV>
        </a:tcBdr>
        <a:fill>
          <a:noFill/>
        </a:fill>
      </a:tcStyle>
    </a:lastRow>
    <a:firstRow>
      <a:tcTxStyle b="on" i="off">
        <a:font>
          <a:latin typeface="Didot"/>
          <a:ea typeface="Didot"/>
          <a:cs typeface="Didot"/>
        </a:font>
        <a:srgbClr val="625B48"/>
      </a:tcTxStyle>
      <a:tcStyle>
        <a:tcBdr>
          <a:left>
            <a:ln w="12700" cap="flat">
              <a:solidFill>
                <a:srgbClr val="625B48"/>
              </a:solidFill>
              <a:prstDash val="solid"/>
              <a:round/>
            </a:ln>
          </a:left>
          <a:right>
            <a:ln w="12700" cap="flat">
              <a:solidFill>
                <a:srgbClr val="625B48"/>
              </a:solidFill>
              <a:prstDash val="solid"/>
              <a:round/>
            </a:ln>
          </a:right>
          <a:top>
            <a:ln w="12700" cap="flat">
              <a:solidFill>
                <a:srgbClr val="625B48"/>
              </a:solidFill>
              <a:prstDash val="solid"/>
              <a:round/>
            </a:ln>
          </a:top>
          <a:bottom>
            <a:ln w="25400" cap="flat">
              <a:solidFill>
                <a:srgbClr val="625B48"/>
              </a:solidFill>
              <a:prstDash val="solid"/>
              <a:round/>
            </a:ln>
          </a:bottom>
          <a:insideH>
            <a:ln w="12700" cap="flat">
              <a:solidFill>
                <a:srgbClr val="625B48"/>
              </a:solidFill>
              <a:prstDash val="solid"/>
              <a:round/>
            </a:ln>
          </a:insideH>
          <a:insideV>
            <a:ln w="12700" cap="flat">
              <a:solidFill>
                <a:srgbClr val="625B48"/>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7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04900" y="1473200"/>
            <a:ext cx="10795000" cy="3556000"/>
          </a:xfrm>
          <a:prstGeom prst="rect">
            <a:avLst/>
          </a:prstGeom>
        </p:spPr>
        <p:txBody>
          <a:bodyPr anchor="b"/>
          <a:lstStyle/>
          <a:p>
            <a:r>
              <a:t>Title Text</a:t>
            </a:r>
          </a:p>
        </p:txBody>
      </p:sp>
      <p:sp>
        <p:nvSpPr>
          <p:cNvPr id="12" name="Body Level One…"/>
          <p:cNvSpPr txBox="1">
            <a:spLocks noGrp="1"/>
          </p:cNvSpPr>
          <p:nvPr>
            <p:ph type="body" sz="quarter" idx="1"/>
          </p:nvPr>
        </p:nvSpPr>
        <p:spPr>
          <a:xfrm>
            <a:off x="1104900" y="5016500"/>
            <a:ext cx="10795000" cy="2235200"/>
          </a:xfrm>
          <a:prstGeom prst="rect">
            <a:avLst/>
          </a:prstGeom>
        </p:spPr>
        <p:txBody>
          <a:bodyPr anchor="t"/>
          <a:lstStyle>
            <a:lvl1pPr marL="0" indent="0" algn="ctr">
              <a:spcBef>
                <a:spcPts val="0"/>
              </a:spcBef>
              <a:buSzTx/>
              <a:buNone/>
              <a:defRPr sz="2600">
                <a:latin typeface="Zapfino"/>
                <a:ea typeface="Zapfino"/>
                <a:cs typeface="Zapfino"/>
                <a:sym typeface="Zapfino"/>
              </a:defRPr>
            </a:lvl1pPr>
            <a:lvl2pPr marL="0" indent="0" algn="ctr">
              <a:spcBef>
                <a:spcPts val="0"/>
              </a:spcBef>
              <a:buSzTx/>
              <a:buNone/>
              <a:defRPr sz="2600">
                <a:latin typeface="Zapfino"/>
                <a:ea typeface="Zapfino"/>
                <a:cs typeface="Zapfino"/>
                <a:sym typeface="Zapfino"/>
              </a:defRPr>
            </a:lvl2pPr>
            <a:lvl3pPr marL="0" indent="0" algn="ctr">
              <a:spcBef>
                <a:spcPts val="0"/>
              </a:spcBef>
              <a:buSzTx/>
              <a:buNone/>
              <a:defRPr sz="2600">
                <a:latin typeface="Zapfino"/>
                <a:ea typeface="Zapfino"/>
                <a:cs typeface="Zapfino"/>
                <a:sym typeface="Zapfino"/>
              </a:defRPr>
            </a:lvl3pPr>
            <a:lvl4pPr marL="0" indent="0" algn="ctr">
              <a:spcBef>
                <a:spcPts val="0"/>
              </a:spcBef>
              <a:buSzTx/>
              <a:buNone/>
              <a:defRPr sz="2600">
                <a:latin typeface="Zapfino"/>
                <a:ea typeface="Zapfino"/>
                <a:cs typeface="Zapfino"/>
                <a:sym typeface="Zapfino"/>
              </a:defRPr>
            </a:lvl4pPr>
            <a:lvl5pPr marL="0" indent="0" algn="ctr">
              <a:spcBef>
                <a:spcPts val="0"/>
              </a:spcBef>
              <a:buSzTx/>
              <a:buNone/>
              <a:defRPr sz="2600">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270000" y="6362700"/>
            <a:ext cx="10464800" cy="575056"/>
          </a:xfrm>
          <a:prstGeom prst="rect">
            <a:avLst/>
          </a:prstGeom>
        </p:spPr>
        <p:txBody>
          <a:bodyPr anchor="t"/>
          <a:lstStyle>
            <a:lvl1pPr marL="0" indent="0" algn="ctr">
              <a:spcBef>
                <a:spcPts val="0"/>
              </a:spcBef>
              <a:buSzTx/>
              <a:buNone/>
              <a:defRPr sz="3000"/>
            </a:lvl1pPr>
            <a:lvl2pPr marL="698500" indent="-317500" algn="ctr">
              <a:spcBef>
                <a:spcPts val="0"/>
              </a:spcBef>
              <a:buBlip>
                <a:blip r:embed="rId2"/>
              </a:buBlip>
              <a:defRPr sz="3000"/>
            </a:lvl2pPr>
            <a:lvl3pPr marL="1079500" indent="-317500" algn="ctr">
              <a:spcBef>
                <a:spcPts val="0"/>
              </a:spcBef>
              <a:buBlip>
                <a:blip r:embed="rId2"/>
              </a:buBlip>
              <a:defRPr sz="3000"/>
            </a:lvl3pPr>
            <a:lvl4pPr marL="1460500" indent="-317500" algn="ctr">
              <a:spcBef>
                <a:spcPts val="0"/>
              </a:spcBef>
              <a:buBlip>
                <a:blip r:embed="rId2"/>
              </a:buBlip>
              <a:defRPr sz="3000"/>
            </a:lvl4pPr>
            <a:lvl5pPr marL="1841500" indent="-317500" algn="ctr">
              <a:spcBef>
                <a:spcPts val="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1270000" y="4222750"/>
            <a:ext cx="10464800" cy="774700"/>
          </a:xfrm>
          <a:prstGeom prst="rect">
            <a:avLst/>
          </a:prstGeom>
        </p:spPr>
        <p:txBody>
          <a:bodyPr/>
          <a:lstStyle/>
          <a:p>
            <a:pPr marL="0" indent="0" algn="ctr">
              <a:spcBef>
                <a:spcPts val="2400"/>
              </a:spcBef>
              <a:buSzTx/>
              <a:buNone/>
              <a:defRPr sz="4200"/>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sz="half" idx="13"/>
          </p:nvPr>
        </p:nvSpPr>
        <p:spPr>
          <a:xfrm>
            <a:off x="2857500" y="698500"/>
            <a:ext cx="7302500" cy="5397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04900" y="6248400"/>
            <a:ext cx="10795000" cy="1397000"/>
          </a:xfrm>
          <a:prstGeom prst="rect">
            <a:avLst/>
          </a:prstGeom>
        </p:spPr>
        <p:txBody>
          <a:bodyPr/>
          <a:lstStyle/>
          <a:p>
            <a:r>
              <a:t>Title Text</a:t>
            </a:r>
          </a:p>
        </p:txBody>
      </p:sp>
      <p:sp>
        <p:nvSpPr>
          <p:cNvPr id="22" name="Body Level One…"/>
          <p:cNvSpPr txBox="1">
            <a:spLocks noGrp="1"/>
          </p:cNvSpPr>
          <p:nvPr>
            <p:ph type="body" sz="quarter" idx="1"/>
          </p:nvPr>
        </p:nvSpPr>
        <p:spPr>
          <a:xfrm>
            <a:off x="1104900" y="7632700"/>
            <a:ext cx="10795000" cy="1397000"/>
          </a:xfrm>
          <a:prstGeom prst="rect">
            <a:avLst/>
          </a:prstGeom>
        </p:spPr>
        <p:txBody>
          <a:bodyPr anchor="t"/>
          <a:lstStyle>
            <a:lvl1pPr marL="0" indent="0" algn="ctr">
              <a:spcBef>
                <a:spcPts val="0"/>
              </a:spcBef>
              <a:buSzTx/>
              <a:buNone/>
              <a:defRPr sz="2600">
                <a:latin typeface="Zapfino"/>
                <a:ea typeface="Zapfino"/>
                <a:cs typeface="Zapfino"/>
                <a:sym typeface="Zapfino"/>
              </a:defRPr>
            </a:lvl1pPr>
            <a:lvl2pPr marL="0" indent="0" algn="ctr">
              <a:spcBef>
                <a:spcPts val="0"/>
              </a:spcBef>
              <a:buSzTx/>
              <a:buNone/>
              <a:defRPr sz="2600">
                <a:latin typeface="Zapfino"/>
                <a:ea typeface="Zapfino"/>
                <a:cs typeface="Zapfino"/>
                <a:sym typeface="Zapfino"/>
              </a:defRPr>
            </a:lvl2pPr>
            <a:lvl3pPr marL="0" indent="0" algn="ctr">
              <a:spcBef>
                <a:spcPts val="0"/>
              </a:spcBef>
              <a:buSzTx/>
              <a:buNone/>
              <a:defRPr sz="2600">
                <a:latin typeface="Zapfino"/>
                <a:ea typeface="Zapfino"/>
                <a:cs typeface="Zapfino"/>
                <a:sym typeface="Zapfino"/>
              </a:defRPr>
            </a:lvl3pPr>
            <a:lvl4pPr marL="0" indent="0" algn="ctr">
              <a:spcBef>
                <a:spcPts val="0"/>
              </a:spcBef>
              <a:buSzTx/>
              <a:buNone/>
              <a:defRPr sz="2600">
                <a:latin typeface="Zapfino"/>
                <a:ea typeface="Zapfino"/>
                <a:cs typeface="Zapfino"/>
                <a:sym typeface="Zapfino"/>
              </a:defRPr>
            </a:lvl4pPr>
            <a:lvl5pPr marL="0" indent="0" algn="ctr">
              <a:spcBef>
                <a:spcPts val="0"/>
              </a:spcBef>
              <a:buSzTx/>
              <a:buNone/>
              <a:defRPr sz="2600">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04900" y="3098800"/>
            <a:ext cx="10795000" cy="3556000"/>
          </a:xfrm>
          <a:prstGeom prst="rect">
            <a:avLst/>
          </a:prstGeom>
        </p:spPr>
        <p:txBody>
          <a:bodyPr/>
          <a:lstStyle>
            <a:lvl1pPr>
              <a:defRPr sz="6000"/>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3070" y="1432208"/>
            <a:ext cx="5461002" cy="698500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35000" y="1473200"/>
            <a:ext cx="5715000" cy="33147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635000" y="4940300"/>
            <a:ext cx="5715000" cy="3606800"/>
          </a:xfrm>
          <a:prstGeom prst="rect">
            <a:avLst/>
          </a:prstGeom>
        </p:spPr>
        <p:txBody>
          <a:bodyPr anchor="t"/>
          <a:lstStyle>
            <a:lvl1pPr marL="0" indent="0" algn="ctr">
              <a:spcBef>
                <a:spcPts val="0"/>
              </a:spcBef>
              <a:buSzTx/>
              <a:buNone/>
              <a:defRPr sz="2600">
                <a:latin typeface="Zapfino"/>
                <a:ea typeface="Zapfino"/>
                <a:cs typeface="Zapfino"/>
                <a:sym typeface="Zapfino"/>
              </a:defRPr>
            </a:lvl1pPr>
            <a:lvl2pPr marL="0" indent="0" algn="ctr">
              <a:spcBef>
                <a:spcPts val="0"/>
              </a:spcBef>
              <a:buSzTx/>
              <a:buNone/>
              <a:defRPr sz="2600">
                <a:latin typeface="Zapfino"/>
                <a:ea typeface="Zapfino"/>
                <a:cs typeface="Zapfino"/>
                <a:sym typeface="Zapfino"/>
              </a:defRPr>
            </a:lvl2pPr>
            <a:lvl3pPr marL="0" indent="0" algn="ctr">
              <a:spcBef>
                <a:spcPts val="0"/>
              </a:spcBef>
              <a:buSzTx/>
              <a:buNone/>
              <a:defRPr sz="2600">
                <a:latin typeface="Zapfino"/>
                <a:ea typeface="Zapfino"/>
                <a:cs typeface="Zapfino"/>
                <a:sym typeface="Zapfino"/>
              </a:defRPr>
            </a:lvl3pPr>
            <a:lvl4pPr marL="0" indent="0" algn="ctr">
              <a:spcBef>
                <a:spcPts val="0"/>
              </a:spcBef>
              <a:buSzTx/>
              <a:buNone/>
              <a:defRPr sz="2600">
                <a:latin typeface="Zapfino"/>
                <a:ea typeface="Zapfino"/>
                <a:cs typeface="Zapfino"/>
                <a:sym typeface="Zapfino"/>
              </a:defRPr>
            </a:lvl4pPr>
            <a:lvl5pPr marL="0" indent="0" algn="ctr">
              <a:spcBef>
                <a:spcPts val="0"/>
              </a:spcBef>
              <a:buSzTx/>
              <a:buNone/>
              <a:defRPr sz="2600">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1104900" y="571500"/>
            <a:ext cx="10795000" cy="2362200"/>
          </a:xfrm>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1104900" y="571500"/>
            <a:ext cx="10795000" cy="2362200"/>
          </a:xfrm>
          <a:prstGeom prst="rect">
            <a:avLst/>
          </a:prstGeom>
        </p:spPr>
        <p:txBody>
          <a:bodyPr/>
          <a:lstStyle/>
          <a:p>
            <a:r>
              <a:t>Title Text</a:t>
            </a:r>
          </a:p>
        </p:txBody>
      </p:sp>
      <p:sp>
        <p:nvSpPr>
          <p:cNvPr id="57" name="Body Level One…"/>
          <p:cNvSpPr txBox="1">
            <a:spLocks noGrp="1"/>
          </p:cNvSpPr>
          <p:nvPr>
            <p:ph type="body" idx="1"/>
          </p:nvPr>
        </p:nvSpPr>
        <p:spPr>
          <a:xfrm>
            <a:off x="1104900" y="3022600"/>
            <a:ext cx="10795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7581900" y="3022600"/>
            <a:ext cx="4318000" cy="5715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xfrm>
            <a:off x="1104900" y="571500"/>
            <a:ext cx="10795000" cy="2362200"/>
          </a:xfrm>
          <a:prstGeom prst="rect">
            <a:avLst/>
          </a:prstGeom>
        </p:spPr>
        <p:txBody>
          <a:bodyPr/>
          <a:lstStyle/>
          <a:p>
            <a:r>
              <a:t>Title Text</a:t>
            </a:r>
          </a:p>
        </p:txBody>
      </p:sp>
      <p:sp>
        <p:nvSpPr>
          <p:cNvPr id="67" name="Body Level One…"/>
          <p:cNvSpPr txBox="1">
            <a:spLocks noGrp="1"/>
          </p:cNvSpPr>
          <p:nvPr>
            <p:ph type="body" sz="half"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835900" y="4974535"/>
            <a:ext cx="4508500" cy="4140202"/>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7835900" y="626164"/>
            <a:ext cx="4508500" cy="4152903"/>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609600" y="631776"/>
            <a:ext cx="7035800" cy="8496301"/>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04900" y="939800"/>
            <a:ext cx="10795000" cy="7874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11798" y="9327744"/>
            <a:ext cx="368504" cy="425858"/>
          </a:xfrm>
          <a:prstGeom prst="rect">
            <a:avLst/>
          </a:prstGeom>
          <a:ln w="12700">
            <a:miter lim="400000"/>
          </a:ln>
        </p:spPr>
        <p:txBody>
          <a:bodyPr wrap="none" lIns="50800" tIns="50800" rIns="50800" bIns="50800" anchor="b">
            <a:spAutoFit/>
          </a:bodyPr>
          <a:lstStyle>
            <a:lvl1pPr>
              <a:defRPr sz="1800" b="1">
                <a:solidFill>
                  <a:srgbClr val="51573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600" b="0" i="0" u="none" strike="noStrike" cap="none" spc="0" baseline="0">
          <a:ln>
            <a:noFill/>
          </a:ln>
          <a:solidFill>
            <a:srgbClr val="85604A"/>
          </a:solidFill>
          <a:uFillTx/>
          <a:latin typeface="Didot"/>
          <a:ea typeface="Didot"/>
          <a:cs typeface="Didot"/>
          <a:sym typeface="Didot"/>
        </a:defRPr>
      </a:lvl1pPr>
      <a:lvl2pPr marL="0" marR="0" indent="0" algn="ctr" defTabSz="584200" rtl="0" latinLnBrk="0">
        <a:lnSpc>
          <a:spcPct val="100000"/>
        </a:lnSpc>
        <a:spcBef>
          <a:spcPts val="0"/>
        </a:spcBef>
        <a:spcAft>
          <a:spcPts val="0"/>
        </a:spcAft>
        <a:buClrTx/>
        <a:buSzTx/>
        <a:buFontTx/>
        <a:buNone/>
        <a:tabLst/>
        <a:defRPr sz="7600" b="0" i="0" u="none" strike="noStrike" cap="none" spc="0" baseline="0">
          <a:ln>
            <a:noFill/>
          </a:ln>
          <a:solidFill>
            <a:srgbClr val="85604A"/>
          </a:solidFill>
          <a:uFillTx/>
          <a:latin typeface="Didot"/>
          <a:ea typeface="Didot"/>
          <a:cs typeface="Didot"/>
          <a:sym typeface="Didot"/>
        </a:defRPr>
      </a:lvl2pPr>
      <a:lvl3pPr marL="0" marR="0" indent="0" algn="ctr" defTabSz="584200" rtl="0" latinLnBrk="0">
        <a:lnSpc>
          <a:spcPct val="100000"/>
        </a:lnSpc>
        <a:spcBef>
          <a:spcPts val="0"/>
        </a:spcBef>
        <a:spcAft>
          <a:spcPts val="0"/>
        </a:spcAft>
        <a:buClrTx/>
        <a:buSzTx/>
        <a:buFontTx/>
        <a:buNone/>
        <a:tabLst/>
        <a:defRPr sz="7600" b="0" i="0" u="none" strike="noStrike" cap="none" spc="0" baseline="0">
          <a:ln>
            <a:noFill/>
          </a:ln>
          <a:solidFill>
            <a:srgbClr val="85604A"/>
          </a:solidFill>
          <a:uFillTx/>
          <a:latin typeface="Didot"/>
          <a:ea typeface="Didot"/>
          <a:cs typeface="Didot"/>
          <a:sym typeface="Didot"/>
        </a:defRPr>
      </a:lvl3pPr>
      <a:lvl4pPr marL="0" marR="0" indent="0" algn="ctr" defTabSz="584200" rtl="0" latinLnBrk="0">
        <a:lnSpc>
          <a:spcPct val="100000"/>
        </a:lnSpc>
        <a:spcBef>
          <a:spcPts val="0"/>
        </a:spcBef>
        <a:spcAft>
          <a:spcPts val="0"/>
        </a:spcAft>
        <a:buClrTx/>
        <a:buSzTx/>
        <a:buFontTx/>
        <a:buNone/>
        <a:tabLst/>
        <a:defRPr sz="7600" b="0" i="0" u="none" strike="noStrike" cap="none" spc="0" baseline="0">
          <a:ln>
            <a:noFill/>
          </a:ln>
          <a:solidFill>
            <a:srgbClr val="85604A"/>
          </a:solidFill>
          <a:uFillTx/>
          <a:latin typeface="Didot"/>
          <a:ea typeface="Didot"/>
          <a:cs typeface="Didot"/>
          <a:sym typeface="Didot"/>
        </a:defRPr>
      </a:lvl4pPr>
      <a:lvl5pPr marL="0" marR="0" indent="0" algn="ctr" defTabSz="584200" rtl="0" latinLnBrk="0">
        <a:lnSpc>
          <a:spcPct val="100000"/>
        </a:lnSpc>
        <a:spcBef>
          <a:spcPts val="0"/>
        </a:spcBef>
        <a:spcAft>
          <a:spcPts val="0"/>
        </a:spcAft>
        <a:buClrTx/>
        <a:buSzTx/>
        <a:buFontTx/>
        <a:buNone/>
        <a:tabLst/>
        <a:defRPr sz="7600" b="0" i="0" u="none" strike="noStrike" cap="none" spc="0" baseline="0">
          <a:ln>
            <a:noFill/>
          </a:ln>
          <a:solidFill>
            <a:srgbClr val="85604A"/>
          </a:solidFill>
          <a:uFillTx/>
          <a:latin typeface="Didot"/>
          <a:ea typeface="Didot"/>
          <a:cs typeface="Didot"/>
          <a:sym typeface="Didot"/>
        </a:defRPr>
      </a:lvl5pPr>
      <a:lvl6pPr marL="0" marR="0" indent="0" algn="ctr" defTabSz="584200" rtl="0" latinLnBrk="0">
        <a:lnSpc>
          <a:spcPct val="100000"/>
        </a:lnSpc>
        <a:spcBef>
          <a:spcPts val="0"/>
        </a:spcBef>
        <a:spcAft>
          <a:spcPts val="0"/>
        </a:spcAft>
        <a:buClrTx/>
        <a:buSzTx/>
        <a:buFontTx/>
        <a:buNone/>
        <a:tabLst/>
        <a:defRPr sz="7600" b="0" i="0" u="none" strike="noStrike" cap="none" spc="0" baseline="0">
          <a:ln>
            <a:noFill/>
          </a:ln>
          <a:solidFill>
            <a:srgbClr val="85604A"/>
          </a:solidFill>
          <a:uFillTx/>
          <a:latin typeface="Didot"/>
          <a:ea typeface="Didot"/>
          <a:cs typeface="Didot"/>
          <a:sym typeface="Didot"/>
        </a:defRPr>
      </a:lvl6pPr>
      <a:lvl7pPr marL="0" marR="0" indent="0" algn="ctr" defTabSz="584200" rtl="0" latinLnBrk="0">
        <a:lnSpc>
          <a:spcPct val="100000"/>
        </a:lnSpc>
        <a:spcBef>
          <a:spcPts val="0"/>
        </a:spcBef>
        <a:spcAft>
          <a:spcPts val="0"/>
        </a:spcAft>
        <a:buClrTx/>
        <a:buSzTx/>
        <a:buFontTx/>
        <a:buNone/>
        <a:tabLst/>
        <a:defRPr sz="7600" b="0" i="0" u="none" strike="noStrike" cap="none" spc="0" baseline="0">
          <a:ln>
            <a:noFill/>
          </a:ln>
          <a:solidFill>
            <a:srgbClr val="85604A"/>
          </a:solidFill>
          <a:uFillTx/>
          <a:latin typeface="Didot"/>
          <a:ea typeface="Didot"/>
          <a:cs typeface="Didot"/>
          <a:sym typeface="Didot"/>
        </a:defRPr>
      </a:lvl7pPr>
      <a:lvl8pPr marL="0" marR="0" indent="0" algn="ctr" defTabSz="584200" rtl="0" latinLnBrk="0">
        <a:lnSpc>
          <a:spcPct val="100000"/>
        </a:lnSpc>
        <a:spcBef>
          <a:spcPts val="0"/>
        </a:spcBef>
        <a:spcAft>
          <a:spcPts val="0"/>
        </a:spcAft>
        <a:buClrTx/>
        <a:buSzTx/>
        <a:buFontTx/>
        <a:buNone/>
        <a:tabLst/>
        <a:defRPr sz="7600" b="0" i="0" u="none" strike="noStrike" cap="none" spc="0" baseline="0">
          <a:ln>
            <a:noFill/>
          </a:ln>
          <a:solidFill>
            <a:srgbClr val="85604A"/>
          </a:solidFill>
          <a:uFillTx/>
          <a:latin typeface="Didot"/>
          <a:ea typeface="Didot"/>
          <a:cs typeface="Didot"/>
          <a:sym typeface="Didot"/>
        </a:defRPr>
      </a:lvl8pPr>
      <a:lvl9pPr marL="0" marR="0" indent="0" algn="ctr" defTabSz="584200" rtl="0" latinLnBrk="0">
        <a:lnSpc>
          <a:spcPct val="100000"/>
        </a:lnSpc>
        <a:spcBef>
          <a:spcPts val="0"/>
        </a:spcBef>
        <a:spcAft>
          <a:spcPts val="0"/>
        </a:spcAft>
        <a:buClrTx/>
        <a:buSzTx/>
        <a:buFontTx/>
        <a:buNone/>
        <a:tabLst/>
        <a:defRPr sz="7600" b="0" i="0" u="none" strike="noStrike" cap="none" spc="0" baseline="0">
          <a:ln>
            <a:noFill/>
          </a:ln>
          <a:solidFill>
            <a:srgbClr val="85604A"/>
          </a:solidFill>
          <a:uFillTx/>
          <a:latin typeface="Didot"/>
          <a:ea typeface="Didot"/>
          <a:cs typeface="Didot"/>
          <a:sym typeface="Didot"/>
        </a:defRPr>
      </a:lvl9pPr>
    </p:titleStyle>
    <p:bodyStyle>
      <a:lvl1pPr marL="381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625B48"/>
          </a:solidFill>
          <a:uFillTx/>
          <a:latin typeface="Didot"/>
          <a:ea typeface="Didot"/>
          <a:cs typeface="Didot"/>
          <a:sym typeface="Didot"/>
        </a:defRPr>
      </a:lvl1pPr>
      <a:lvl2pPr marL="762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625B48"/>
          </a:solidFill>
          <a:uFillTx/>
          <a:latin typeface="Didot"/>
          <a:ea typeface="Didot"/>
          <a:cs typeface="Didot"/>
          <a:sym typeface="Didot"/>
        </a:defRPr>
      </a:lvl2pPr>
      <a:lvl3pPr marL="1143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625B48"/>
          </a:solidFill>
          <a:uFillTx/>
          <a:latin typeface="Didot"/>
          <a:ea typeface="Didot"/>
          <a:cs typeface="Didot"/>
          <a:sym typeface="Didot"/>
        </a:defRPr>
      </a:lvl3pPr>
      <a:lvl4pPr marL="1524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625B48"/>
          </a:solidFill>
          <a:uFillTx/>
          <a:latin typeface="Didot"/>
          <a:ea typeface="Didot"/>
          <a:cs typeface="Didot"/>
          <a:sym typeface="Didot"/>
        </a:defRPr>
      </a:lvl4pPr>
      <a:lvl5pPr marL="1905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625B48"/>
          </a:solidFill>
          <a:uFillTx/>
          <a:latin typeface="Didot"/>
          <a:ea typeface="Didot"/>
          <a:cs typeface="Didot"/>
          <a:sym typeface="Didot"/>
        </a:defRPr>
      </a:lvl5pPr>
      <a:lvl6pPr marL="2286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625B48"/>
          </a:solidFill>
          <a:uFillTx/>
          <a:latin typeface="Didot"/>
          <a:ea typeface="Didot"/>
          <a:cs typeface="Didot"/>
          <a:sym typeface="Didot"/>
        </a:defRPr>
      </a:lvl6pPr>
      <a:lvl7pPr marL="2667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625B48"/>
          </a:solidFill>
          <a:uFillTx/>
          <a:latin typeface="Didot"/>
          <a:ea typeface="Didot"/>
          <a:cs typeface="Didot"/>
          <a:sym typeface="Didot"/>
        </a:defRPr>
      </a:lvl7pPr>
      <a:lvl8pPr marL="3048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625B48"/>
          </a:solidFill>
          <a:uFillTx/>
          <a:latin typeface="Didot"/>
          <a:ea typeface="Didot"/>
          <a:cs typeface="Didot"/>
          <a:sym typeface="Didot"/>
        </a:defRPr>
      </a:lvl8pPr>
      <a:lvl9pPr marL="3429000" marR="0" indent="-381000" algn="l" defTabSz="584200" rtl="0" latinLnBrk="0">
        <a:lnSpc>
          <a:spcPct val="100000"/>
        </a:lnSpc>
        <a:spcBef>
          <a:spcPts val="3200"/>
        </a:spcBef>
        <a:spcAft>
          <a:spcPts val="0"/>
        </a:spcAft>
        <a:buClrTx/>
        <a:buSzPct val="40000"/>
        <a:buFontTx/>
        <a:buBlip>
          <a:blip r:embed="rId15"/>
        </a:buBlip>
        <a:tabLst/>
        <a:defRPr sz="3600" b="0" i="0" u="none" strike="noStrike" cap="none" spc="0" baseline="0">
          <a:ln>
            <a:noFill/>
          </a:ln>
          <a:solidFill>
            <a:srgbClr val="625B48"/>
          </a:solidFill>
          <a:uFillTx/>
          <a:latin typeface="Didot"/>
          <a:ea typeface="Didot"/>
          <a:cs typeface="Didot"/>
          <a:sym typeface="Didot"/>
        </a:defRPr>
      </a:lvl9pPr>
    </p:bodyStyle>
    <p:otherStyle>
      <a:lvl1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Didot"/>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Didot"/>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Didot"/>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Didot"/>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Didot"/>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Didot"/>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Didot"/>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Didot"/>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tx1"/>
          </a:solidFill>
          <a:uFillTx/>
          <a:latin typeface="+mn-lt"/>
          <a:ea typeface="+mn-ea"/>
          <a:cs typeface="+mn-cs"/>
          <a:sym typeface="Dido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1%20Corinthians+12:27&amp;version=KJV" TargetMode="External"/><Relationship Id="rId2" Type="http://schemas.openxmlformats.org/officeDocument/2006/relationships/hyperlink" Target="https://www.biblegateway.com/passage/?search=1%20Corinthians+12:20&amp;version=KJV"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Ecclesiastes 12:1-8"/>
          <p:cNvSpPr txBox="1">
            <a:spLocks noGrp="1"/>
          </p:cNvSpPr>
          <p:nvPr>
            <p:ph type="ctrTitle"/>
          </p:nvPr>
        </p:nvSpPr>
        <p:spPr>
          <a:xfrm>
            <a:off x="1104900" y="1579415"/>
            <a:ext cx="10795000" cy="1593452"/>
          </a:xfrm>
          <a:prstGeom prst="rect">
            <a:avLst/>
          </a:prstGeom>
        </p:spPr>
        <p:txBody>
          <a:bodyPr/>
          <a:lstStyle>
            <a:lvl1pPr>
              <a:defRPr u="sng">
                <a:solidFill>
                  <a:srgbClr val="000000"/>
                </a:solidFill>
              </a:defRPr>
            </a:lvl1pPr>
          </a:lstStyle>
          <a:p>
            <a:r>
              <a:t>Ecclesiastes 12:1-8</a:t>
            </a:r>
          </a:p>
        </p:txBody>
      </p:sp>
      <p:sp>
        <p:nvSpPr>
          <p:cNvPr id="120" name="“ The Emerging Church…”"/>
          <p:cNvSpPr txBox="1">
            <a:spLocks noGrp="1"/>
          </p:cNvSpPr>
          <p:nvPr>
            <p:ph type="subTitle" sz="half" idx="1"/>
          </p:nvPr>
        </p:nvSpPr>
        <p:spPr>
          <a:xfrm>
            <a:off x="1104900" y="4766769"/>
            <a:ext cx="10795000" cy="3281199"/>
          </a:xfrm>
          <a:prstGeom prst="rect">
            <a:avLst/>
          </a:prstGeom>
        </p:spPr>
        <p:txBody>
          <a:bodyPr/>
          <a:lstStyle>
            <a:lvl1pPr defTabSz="560830">
              <a:defRPr sz="6900" b="1">
                <a:solidFill>
                  <a:srgbClr val="000000"/>
                </a:solidFill>
                <a:latin typeface="Didot"/>
                <a:ea typeface="Didot"/>
                <a:cs typeface="Didot"/>
                <a:sym typeface="Didot"/>
              </a:defRPr>
            </a:lvl1pPr>
          </a:lstStyle>
          <a:p>
            <a:r>
              <a:t>“ The Emerging Church…”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2 Timothy 2…"/>
          <p:cNvSpPr txBox="1">
            <a:spLocks noGrp="1"/>
          </p:cNvSpPr>
          <p:nvPr>
            <p:ph type="title"/>
          </p:nvPr>
        </p:nvSpPr>
        <p:spPr>
          <a:xfrm>
            <a:off x="1104900" y="768874"/>
            <a:ext cx="10795000" cy="8017148"/>
          </a:xfrm>
          <a:prstGeom prst="rect">
            <a:avLst/>
          </a:prstGeom>
        </p:spPr>
        <p:txBody>
          <a:bodyPr/>
          <a:lstStyle/>
          <a:p>
            <a:pPr algn="l" defTabSz="457200">
              <a:defRPr sz="3800" b="1" i="1" u="sng">
                <a:solidFill>
                  <a:srgbClr val="FF2600"/>
                </a:solidFill>
                <a:latin typeface="+mj-lt"/>
                <a:ea typeface="+mj-ea"/>
                <a:cs typeface="+mj-cs"/>
                <a:sym typeface="Helvetica Neue"/>
              </a:defRPr>
            </a:pPr>
            <a:r>
              <a:t>2 Timothy 2</a:t>
            </a:r>
          </a:p>
          <a:p>
            <a:pPr algn="l" defTabSz="457200">
              <a:defRPr sz="3800">
                <a:solidFill>
                  <a:srgbClr val="000000"/>
                </a:solidFill>
                <a:latin typeface="+mj-lt"/>
                <a:ea typeface="+mj-ea"/>
                <a:cs typeface="+mj-cs"/>
                <a:sym typeface="Helvetica Neue"/>
              </a:defRPr>
            </a:pPr>
            <a:endParaRPr/>
          </a:p>
          <a:p>
            <a:pPr algn="l" defTabSz="457200">
              <a:defRPr sz="3800" b="1">
                <a:solidFill>
                  <a:srgbClr val="000000"/>
                </a:solidFill>
                <a:latin typeface="Arial"/>
                <a:ea typeface="Arial"/>
                <a:cs typeface="Arial"/>
                <a:sym typeface="Arial"/>
              </a:defRPr>
            </a:pPr>
            <a:r>
              <a:t>2a. </a:t>
            </a:r>
            <a:r>
              <a:rPr b="0">
                <a:latin typeface="+mj-lt"/>
                <a:ea typeface="+mj-ea"/>
                <a:cs typeface="+mj-cs"/>
                <a:sym typeface="Helvetica Neue"/>
              </a:rPr>
              <a:t>And the things that thou hast  </a:t>
            </a:r>
            <a:r>
              <a:rPr>
                <a:solidFill>
                  <a:srgbClr val="FF2600"/>
                </a:solidFill>
                <a:latin typeface="+mj-lt"/>
                <a:ea typeface="+mj-ea"/>
                <a:cs typeface="+mj-cs"/>
                <a:sym typeface="Helvetica Neue"/>
              </a:rPr>
              <a:t>heard</a:t>
            </a:r>
            <a:r>
              <a:rPr b="0">
                <a:latin typeface="+mj-lt"/>
                <a:ea typeface="+mj-ea"/>
                <a:cs typeface="+mj-cs"/>
                <a:sym typeface="Helvetica Neue"/>
              </a:rPr>
              <a:t>  of me among many  witnesses, </a:t>
            </a:r>
            <a:endParaRPr>
              <a:latin typeface="+mj-lt"/>
              <a:ea typeface="+mj-ea"/>
              <a:cs typeface="+mj-cs"/>
              <a:sym typeface="Helvetica Neue"/>
            </a:endParaRPr>
          </a:p>
          <a:p>
            <a:pPr algn="l" defTabSz="457200">
              <a:defRPr sz="3800">
                <a:solidFill>
                  <a:srgbClr val="000000"/>
                </a:solidFill>
                <a:latin typeface="+mj-lt"/>
                <a:ea typeface="+mj-ea"/>
                <a:cs typeface="+mj-cs"/>
                <a:sym typeface="Helvetica Neue"/>
              </a:defRPr>
            </a:pPr>
            <a:endParaRPr>
              <a:latin typeface="+mj-lt"/>
              <a:ea typeface="+mj-ea"/>
              <a:cs typeface="+mj-cs"/>
              <a:sym typeface="Helvetica Neue"/>
            </a:endParaRPr>
          </a:p>
          <a:p>
            <a:pPr algn="l" defTabSz="457200">
              <a:defRPr sz="3800" b="1">
                <a:solidFill>
                  <a:srgbClr val="000000"/>
                </a:solidFill>
                <a:latin typeface="+mj-lt"/>
                <a:ea typeface="+mj-ea"/>
                <a:cs typeface="+mj-cs"/>
                <a:sym typeface="Helvetica Neue"/>
              </a:defRPr>
            </a:pPr>
            <a:r>
              <a:t>b.</a:t>
            </a:r>
            <a:r>
              <a:rPr b="0"/>
              <a:t>the same commit thou    to </a:t>
            </a:r>
            <a:r>
              <a:rPr>
                <a:solidFill>
                  <a:srgbClr val="FF2600"/>
                </a:solidFill>
              </a:rPr>
              <a:t>faithful men, who shall be  able to teach others  also.</a:t>
            </a:r>
          </a:p>
        </p:txBody>
      </p:sp>
      <p:grpSp>
        <p:nvGrpSpPr>
          <p:cNvPr id="203" name="Who wants to be a…"/>
          <p:cNvGrpSpPr/>
          <p:nvPr/>
        </p:nvGrpSpPr>
        <p:grpSpPr>
          <a:xfrm>
            <a:off x="3903733" y="586933"/>
            <a:ext cx="6048550" cy="2561004"/>
            <a:chOff x="0" y="0"/>
            <a:chExt cx="6048549" cy="2561002"/>
          </a:xfrm>
        </p:grpSpPr>
        <p:sp>
          <p:nvSpPr>
            <p:cNvPr id="201" name="Quote Bubble"/>
            <p:cNvSpPr/>
            <p:nvPr/>
          </p:nvSpPr>
          <p:spPr>
            <a:xfrm>
              <a:off x="0" y="0"/>
              <a:ext cx="6048550" cy="2561003"/>
            </a:xfrm>
            <a:prstGeom prst="wedgeEllipseCallout">
              <a:avLst>
                <a:gd name="adj1" fmla="val -49832"/>
                <a:gd name="adj2" fmla="val 56348"/>
              </a:avLst>
            </a:prstGeom>
            <a:blipFill rotWithShape="1">
              <a:blip r:embed="rId2"/>
              <a:srcRect/>
              <a:tile tx="0" ty="0" sx="100000" sy="100000" flip="none" algn="tl"/>
            </a:blipFill>
            <a:ln w="12700" cap="flat">
              <a:noFill/>
              <a:miter lim="400000"/>
            </a:ln>
            <a:effectLst/>
          </p:spPr>
          <p:txBody>
            <a:bodyPr wrap="square" lIns="50800" tIns="50800" rIns="50800" bIns="50800" numCol="1" anchor="ctr">
              <a:noAutofit/>
            </a:bodyPr>
            <a:lstStyle/>
            <a:p>
              <a:pPr>
                <a:defRPr sz="3600" b="1">
                  <a:solidFill>
                    <a:srgbClr val="000000"/>
                  </a:solidFill>
                </a:defRPr>
              </a:pPr>
              <a:endParaRPr/>
            </a:p>
          </p:txBody>
        </p:sp>
        <p:sp>
          <p:nvSpPr>
            <p:cNvPr id="202" name="Who wants to be a…"/>
            <p:cNvSpPr txBox="1"/>
            <p:nvPr/>
          </p:nvSpPr>
          <p:spPr>
            <a:xfrm>
              <a:off x="885788" y="638744"/>
              <a:ext cx="4276973" cy="12835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p>
              <a:pPr>
                <a:defRPr sz="3600" b="1">
                  <a:solidFill>
                    <a:srgbClr val="000000"/>
                  </a:solidFill>
                </a:defRPr>
              </a:pPr>
              <a:r>
                <a:t>Who wants to be a</a:t>
              </a:r>
            </a:p>
            <a:p>
              <a:pPr>
                <a:defRPr sz="3600" b="1">
                  <a:solidFill>
                    <a:srgbClr val="000000"/>
                  </a:solidFill>
                </a:defRPr>
              </a:pPr>
              <a:r>
                <a:t>Grinder..???  </a:t>
              </a:r>
            </a:p>
          </p:txBody>
        </p:sp>
      </p:grpSp>
      <p:sp>
        <p:nvSpPr>
          <p:cNvPr id="204" name="Rectangle"/>
          <p:cNvSpPr/>
          <p:nvPr/>
        </p:nvSpPr>
        <p:spPr>
          <a:xfrm>
            <a:off x="3081403" y="6234012"/>
            <a:ext cx="4835711" cy="848347"/>
          </a:xfrm>
          <a:prstGeom prst="rect">
            <a:avLst/>
          </a:prstGeom>
          <a:ln w="50800">
            <a:solidFill>
              <a:srgbClr val="000000"/>
            </a:solidFill>
            <a:miter lim="400000"/>
          </a:ln>
        </p:spPr>
        <p:txBody>
          <a:bodyPr lIns="50800" tIns="50800" rIns="50800" bIns="50800" anchor="ctr"/>
          <a:lstStyle/>
          <a:p>
            <a:pPr>
              <a:defRPr sz="3600"/>
            </a:pPr>
            <a:endParaRPr/>
          </a:p>
        </p:txBody>
      </p:sp>
      <p:sp>
        <p:nvSpPr>
          <p:cNvPr id="205" name="Oval"/>
          <p:cNvSpPr/>
          <p:nvPr/>
        </p:nvSpPr>
        <p:spPr>
          <a:xfrm>
            <a:off x="8178800" y="3587501"/>
            <a:ext cx="1744597" cy="1270003"/>
          </a:xfrm>
          <a:prstGeom prst="ellipse">
            <a:avLst/>
          </a:prstGeom>
          <a:ln w="50800">
            <a:solidFill>
              <a:srgbClr val="000000"/>
            </a:solidFill>
            <a:miter lim="400000"/>
          </a:ln>
        </p:spPr>
        <p:txBody>
          <a:bodyPr lIns="50800" tIns="50800" rIns="50800" bIns="50800" anchor="ctr"/>
          <a:lstStyle/>
          <a:p>
            <a:pPr>
              <a:defRPr sz="3600"/>
            </a:pPr>
            <a:endParaRPr/>
          </a:p>
        </p:txBody>
      </p:sp>
      <p:sp>
        <p:nvSpPr>
          <p:cNvPr id="206" name="Line"/>
          <p:cNvSpPr/>
          <p:nvPr/>
        </p:nvSpPr>
        <p:spPr>
          <a:xfrm flipV="1">
            <a:off x="6202297" y="4480490"/>
            <a:ext cx="2097205" cy="1753522"/>
          </a:xfrm>
          <a:prstGeom prst="line">
            <a:avLst/>
          </a:prstGeom>
          <a:ln w="38100">
            <a:solidFill>
              <a:srgbClr val="000000"/>
            </a:solidFill>
            <a:miter lim="400000"/>
            <a:headEnd type="triangle"/>
            <a:tailEnd type="triangle"/>
          </a:ln>
        </p:spPr>
        <p:txBody>
          <a:bodyPr lIns="45718" tIns="45718" rIns="45718" bIns="45718"/>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Rectangle" descr="Rectangle"/>
          <p:cNvPicPr>
            <a:picLocks noChangeAspect="1"/>
          </p:cNvPicPr>
          <p:nvPr/>
        </p:nvPicPr>
        <p:blipFill>
          <a:blip r:embed="rId2">
            <a:extLst/>
          </a:blip>
          <a:stretch>
            <a:fillRect/>
          </a:stretch>
        </p:blipFill>
        <p:spPr>
          <a:xfrm>
            <a:off x="6007101" y="5892700"/>
            <a:ext cx="1594930" cy="864433"/>
          </a:xfrm>
          <a:prstGeom prst="rect">
            <a:avLst/>
          </a:prstGeom>
          <a:ln w="12700">
            <a:miter lim="400000"/>
          </a:ln>
        </p:spPr>
      </p:pic>
      <p:sp>
        <p:nvSpPr>
          <p:cNvPr id="208" name="V4. Lack of Phonetic for the Lost"/>
          <p:cNvSpPr txBox="1">
            <a:spLocks noGrp="1"/>
          </p:cNvSpPr>
          <p:nvPr>
            <p:ph type="title"/>
          </p:nvPr>
        </p:nvSpPr>
        <p:spPr>
          <a:xfrm>
            <a:off x="1104900" y="571500"/>
            <a:ext cx="10795000" cy="993928"/>
          </a:xfrm>
          <a:prstGeom prst="rect">
            <a:avLst/>
          </a:prstGeom>
        </p:spPr>
        <p:txBody>
          <a:bodyPr/>
          <a:lstStyle/>
          <a:p>
            <a:pPr defTabSz="432308">
              <a:defRPr sz="5600">
                <a:solidFill>
                  <a:srgbClr val="000000"/>
                </a:solidFill>
              </a:defRPr>
            </a:pPr>
            <a:r>
              <a:t>V4. </a:t>
            </a:r>
            <a:r>
              <a:rPr u="sng"/>
              <a:t>Lack of Phonetic for the Lost</a:t>
            </a:r>
          </a:p>
        </p:txBody>
      </p:sp>
      <p:sp>
        <p:nvSpPr>
          <p:cNvPr id="209" name="And the doors shall be shut in the streets, when the  sound of…"/>
          <p:cNvSpPr txBox="1">
            <a:spLocks noGrp="1"/>
          </p:cNvSpPr>
          <p:nvPr>
            <p:ph type="body" idx="1"/>
          </p:nvPr>
        </p:nvSpPr>
        <p:spPr>
          <a:xfrm>
            <a:off x="903878" y="1856122"/>
            <a:ext cx="11197044" cy="6881477"/>
          </a:xfrm>
          <a:prstGeom prst="rect">
            <a:avLst/>
          </a:prstGeom>
        </p:spPr>
        <p:txBody>
          <a:bodyPr/>
          <a:lstStyle/>
          <a:p>
            <a:pPr marL="0" indent="0" defTabSz="457200">
              <a:spcBef>
                <a:spcPts val="0"/>
              </a:spcBef>
              <a:buSzTx/>
              <a:buNone/>
              <a:defRPr sz="3100">
                <a:solidFill>
                  <a:srgbClr val="000000"/>
                </a:solidFill>
                <a:latin typeface="+mj-lt"/>
                <a:ea typeface="+mj-ea"/>
                <a:cs typeface="+mj-cs"/>
                <a:sym typeface="Helvetica Neue"/>
              </a:defRPr>
            </a:pPr>
            <a:r>
              <a:rPr dirty="0"/>
              <a:t>And the </a:t>
            </a:r>
            <a:r>
              <a:rPr dirty="0">
                <a:solidFill>
                  <a:srgbClr val="0433FF"/>
                </a:solidFill>
              </a:rPr>
              <a:t>doors</a:t>
            </a:r>
            <a:r>
              <a:rPr dirty="0"/>
              <a:t> shall be </a:t>
            </a:r>
            <a:r>
              <a:rPr dirty="0">
                <a:solidFill>
                  <a:srgbClr val="0433FF"/>
                </a:solidFill>
              </a:rPr>
              <a:t>shut</a:t>
            </a:r>
            <a:r>
              <a:rPr dirty="0"/>
              <a:t> </a:t>
            </a:r>
            <a:r>
              <a:rPr dirty="0">
                <a:solidFill>
                  <a:srgbClr val="0433FF"/>
                </a:solidFill>
              </a:rPr>
              <a:t>in the streets</a:t>
            </a:r>
            <a:r>
              <a:rPr dirty="0"/>
              <a:t>, when the  </a:t>
            </a:r>
            <a:r>
              <a:rPr dirty="0">
                <a:solidFill>
                  <a:srgbClr val="FF2600"/>
                </a:solidFill>
              </a:rPr>
              <a:t>sound of </a:t>
            </a:r>
          </a:p>
          <a:p>
            <a:pPr marL="0" indent="0" defTabSz="457200">
              <a:spcBef>
                <a:spcPts val="0"/>
              </a:spcBef>
              <a:buSzTx/>
              <a:buNone/>
              <a:defRPr sz="3100">
                <a:solidFill>
                  <a:srgbClr val="000000"/>
                </a:solidFill>
                <a:latin typeface="+mj-lt"/>
                <a:ea typeface="+mj-ea"/>
                <a:cs typeface="+mj-cs"/>
                <a:sym typeface="Helvetica Neue"/>
              </a:defRPr>
            </a:pPr>
            <a:endParaRPr dirty="0">
              <a:solidFill>
                <a:srgbClr val="FF2600"/>
              </a:solidFill>
            </a:endParaRPr>
          </a:p>
          <a:p>
            <a:pPr marL="0" indent="0" defTabSz="457200">
              <a:spcBef>
                <a:spcPts val="0"/>
              </a:spcBef>
              <a:buSzTx/>
              <a:buNone/>
              <a:defRPr sz="3100">
                <a:solidFill>
                  <a:srgbClr val="000000"/>
                </a:solidFill>
                <a:latin typeface="+mj-lt"/>
                <a:ea typeface="+mj-ea"/>
                <a:cs typeface="+mj-cs"/>
                <a:sym typeface="Helvetica Neue"/>
              </a:defRPr>
            </a:pPr>
            <a:r>
              <a:rPr dirty="0"/>
              <a:t> </a:t>
            </a:r>
            <a:r>
              <a:rPr dirty="0">
                <a:solidFill>
                  <a:srgbClr val="FF2600"/>
                </a:solidFill>
              </a:rPr>
              <a:t>the grinding is low</a:t>
            </a:r>
            <a:r>
              <a:rPr dirty="0"/>
              <a:t>,    and he shall rise up at the voice of the </a:t>
            </a:r>
          </a:p>
          <a:p>
            <a:pPr marL="0" indent="0" defTabSz="457200">
              <a:spcBef>
                <a:spcPts val="0"/>
              </a:spcBef>
              <a:buSzTx/>
              <a:buNone/>
              <a:defRPr sz="3100">
                <a:solidFill>
                  <a:srgbClr val="000000"/>
                </a:solidFill>
                <a:latin typeface="+mj-lt"/>
                <a:ea typeface="+mj-ea"/>
                <a:cs typeface="+mj-cs"/>
                <a:sym typeface="Helvetica Neue"/>
              </a:defRPr>
            </a:pPr>
            <a:endParaRPr dirty="0"/>
          </a:p>
          <a:p>
            <a:pPr marL="0" indent="0" defTabSz="457200">
              <a:spcBef>
                <a:spcPts val="0"/>
              </a:spcBef>
              <a:buSzTx/>
              <a:buNone/>
              <a:defRPr sz="3100">
                <a:solidFill>
                  <a:srgbClr val="000000"/>
                </a:solidFill>
                <a:latin typeface="+mj-lt"/>
                <a:ea typeface="+mj-ea"/>
                <a:cs typeface="+mj-cs"/>
                <a:sym typeface="Helvetica Neue"/>
              </a:defRPr>
            </a:pPr>
            <a:r>
              <a:rPr dirty="0"/>
              <a:t>bird, and all the daughters of  </a:t>
            </a:r>
            <a:r>
              <a:rPr dirty="0">
                <a:solidFill>
                  <a:srgbClr val="009051"/>
                </a:solidFill>
              </a:rPr>
              <a:t>musick</a:t>
            </a:r>
            <a:r>
              <a:rPr dirty="0"/>
              <a:t>  shall be brought  </a:t>
            </a:r>
            <a:r>
              <a:rPr dirty="0">
                <a:solidFill>
                  <a:srgbClr val="009051"/>
                </a:solidFill>
              </a:rPr>
              <a:t>low</a:t>
            </a:r>
            <a:r>
              <a:rPr dirty="0"/>
              <a:t>;</a:t>
            </a:r>
          </a:p>
        </p:txBody>
      </p:sp>
      <p:sp>
        <p:nvSpPr>
          <p:cNvPr id="210" name="Oval"/>
          <p:cNvSpPr/>
          <p:nvPr/>
        </p:nvSpPr>
        <p:spPr>
          <a:xfrm>
            <a:off x="2345009" y="3950175"/>
            <a:ext cx="1131757" cy="881335"/>
          </a:xfrm>
          <a:prstGeom prst="ellipse">
            <a:avLst/>
          </a:prstGeom>
          <a:ln w="25400">
            <a:solidFill>
              <a:srgbClr val="000000"/>
            </a:solidFill>
            <a:miter lim="400000"/>
          </a:ln>
        </p:spPr>
        <p:txBody>
          <a:bodyPr lIns="50800" tIns="50800" rIns="50800" bIns="50800" anchor="ctr"/>
          <a:lstStyle/>
          <a:p>
            <a:pPr>
              <a:defRPr sz="3600"/>
            </a:pPr>
            <a:endParaRPr/>
          </a:p>
        </p:txBody>
      </p:sp>
      <p:sp>
        <p:nvSpPr>
          <p:cNvPr id="211" name="Oval"/>
          <p:cNvSpPr/>
          <p:nvPr/>
        </p:nvSpPr>
        <p:spPr>
          <a:xfrm>
            <a:off x="4914901" y="3924775"/>
            <a:ext cx="3369260" cy="906735"/>
          </a:xfrm>
          <a:prstGeom prst="ellipse">
            <a:avLst/>
          </a:prstGeom>
          <a:ln w="25400">
            <a:solidFill>
              <a:srgbClr val="000000"/>
            </a:solidFill>
            <a:miter lim="400000"/>
          </a:ln>
        </p:spPr>
        <p:txBody>
          <a:bodyPr lIns="50800" tIns="50800" rIns="50800" bIns="50800" anchor="ctr"/>
          <a:lstStyle/>
          <a:p>
            <a:pPr>
              <a:defRPr sz="3600"/>
            </a:pPr>
            <a:endParaRPr/>
          </a:p>
        </p:txBody>
      </p:sp>
      <p:cxnSp>
        <p:nvCxnSpPr>
          <p:cNvPr id="212" name="Connection Line"/>
          <p:cNvCxnSpPr>
            <a:cxnSpLocks/>
            <a:stCxn id="210" idx="0"/>
            <a:endCxn id="211" idx="0"/>
          </p:cNvCxnSpPr>
          <p:nvPr/>
        </p:nvCxnSpPr>
        <p:spPr>
          <a:xfrm rot="5400000" flipH="1" flipV="1">
            <a:off x="4742509" y="2093154"/>
            <a:ext cx="25400" cy="3688643"/>
          </a:xfrm>
          <a:prstGeom prst="bentConnector3">
            <a:avLst>
              <a:gd name="adj1" fmla="val 1000000"/>
            </a:avLst>
          </a:prstGeom>
          <a:ln w="38100">
            <a:solidFill>
              <a:srgbClr val="000000"/>
            </a:solidFill>
            <a:miter lim="400000"/>
          </a:ln>
        </p:spPr>
      </p:cxnSp>
      <p:sp>
        <p:nvSpPr>
          <p:cNvPr id="213" name="Rounded Rectangle"/>
          <p:cNvSpPr/>
          <p:nvPr/>
        </p:nvSpPr>
        <p:spPr>
          <a:xfrm>
            <a:off x="10076706" y="4027475"/>
            <a:ext cx="1792545" cy="701335"/>
          </a:xfrm>
          <a:prstGeom prst="roundRect">
            <a:avLst>
              <a:gd name="adj" fmla="val 27163"/>
            </a:avLst>
          </a:prstGeom>
          <a:ln w="50800">
            <a:solidFill>
              <a:srgbClr val="FF2600"/>
            </a:solidFill>
            <a:miter lim="400000"/>
          </a:ln>
        </p:spPr>
        <p:txBody>
          <a:bodyPr lIns="50800" tIns="50800" rIns="50800" bIns="50800" anchor="ctr"/>
          <a:lstStyle/>
          <a:p>
            <a:pPr>
              <a:defRPr sz="3600"/>
            </a:pPr>
            <a:endParaRPr/>
          </a:p>
        </p:txBody>
      </p:sp>
      <p:sp>
        <p:nvSpPr>
          <p:cNvPr id="214" name="Rounded Rectangle"/>
          <p:cNvSpPr/>
          <p:nvPr/>
        </p:nvSpPr>
        <p:spPr>
          <a:xfrm>
            <a:off x="912395" y="4946193"/>
            <a:ext cx="3497848" cy="701335"/>
          </a:xfrm>
          <a:prstGeom prst="roundRect">
            <a:avLst>
              <a:gd name="adj" fmla="val 27163"/>
            </a:avLst>
          </a:prstGeom>
          <a:ln w="50800">
            <a:solidFill>
              <a:srgbClr val="FF2600"/>
            </a:solidFill>
            <a:miter lim="400000"/>
          </a:ln>
        </p:spPr>
        <p:txBody>
          <a:bodyPr lIns="50800" tIns="50800" rIns="50800" bIns="50800" anchor="ctr"/>
          <a:lstStyle/>
          <a:p>
            <a:pPr>
              <a:defRPr sz="3600"/>
            </a:pPr>
            <a:endParaRPr/>
          </a:p>
        </p:txBody>
      </p:sp>
      <p:pic>
        <p:nvPicPr>
          <p:cNvPr id="216" name="Rectangle" descr="Rectangle"/>
          <p:cNvPicPr>
            <a:picLocks noChangeAspect="1"/>
          </p:cNvPicPr>
          <p:nvPr/>
        </p:nvPicPr>
        <p:blipFill>
          <a:blip r:embed="rId3">
            <a:extLst/>
          </a:blip>
          <a:stretch>
            <a:fillRect/>
          </a:stretch>
        </p:blipFill>
        <p:spPr>
          <a:xfrm>
            <a:off x="10461123" y="5868771"/>
            <a:ext cx="1023709" cy="864433"/>
          </a:xfrm>
          <a:prstGeom prst="rect">
            <a:avLst/>
          </a:prstGeom>
          <a:ln w="12700">
            <a:miter lim="400000"/>
          </a:ln>
        </p:spPr>
      </p:pic>
      <p:sp>
        <p:nvSpPr>
          <p:cNvPr id="217" name="Connection Line"/>
          <p:cNvSpPr/>
          <p:nvPr/>
        </p:nvSpPr>
        <p:spPr>
          <a:xfrm>
            <a:off x="7601926" y="6706981"/>
            <a:ext cx="3433859" cy="864433"/>
          </a:xfrm>
          <a:custGeom>
            <a:avLst/>
            <a:gdLst/>
            <a:ahLst/>
            <a:cxnLst>
              <a:cxn ang="0">
                <a:pos x="wd2" y="hd2"/>
              </a:cxn>
              <a:cxn ang="5400000">
                <a:pos x="wd2" y="hd2"/>
              </a:cxn>
              <a:cxn ang="10800000">
                <a:pos x="wd2" y="hd2"/>
              </a:cxn>
              <a:cxn ang="16200000">
                <a:pos x="wd2" y="hd2"/>
              </a:cxn>
            </a:cxnLst>
            <a:rect l="0" t="0" r="r" b="b"/>
            <a:pathLst>
              <a:path w="21600" h="16205" extrusionOk="0">
                <a:moveTo>
                  <a:pt x="0" y="0"/>
                </a:moveTo>
                <a:cubicBezTo>
                  <a:pt x="14236" y="21245"/>
                  <a:pt x="21436" y="21600"/>
                  <a:pt x="21600" y="1066"/>
                </a:cubicBezTo>
              </a:path>
            </a:pathLst>
          </a:custGeom>
          <a:ln w="38100">
            <a:solidFill>
              <a:srgbClr val="000000"/>
            </a:solidFill>
            <a:miter lim="400000"/>
          </a:ln>
        </p:spPr>
        <p:txBody>
          <a:bodyPr lIns="50800" tIns="50800" rIns="50800" bIns="50800"/>
          <a:lstStyle/>
          <a:p>
            <a:endParaRPr/>
          </a:p>
        </p:txBody>
      </p:sp>
      <p:cxnSp>
        <p:nvCxnSpPr>
          <p:cNvPr id="218" name="Connection Line"/>
          <p:cNvCxnSpPr>
            <a:cxnSpLocks/>
          </p:cNvCxnSpPr>
          <p:nvPr/>
        </p:nvCxnSpPr>
        <p:spPr>
          <a:xfrm flipV="1">
            <a:off x="4410243" y="4653035"/>
            <a:ext cx="5666463" cy="511140"/>
          </a:xfrm>
          <a:prstGeom prst="straightConnector1">
            <a:avLst/>
          </a:prstGeom>
          <a:ln w="38100">
            <a:solidFill>
              <a:srgbClr val="FF2600"/>
            </a:solidFill>
            <a:miter lim="400000"/>
          </a:ln>
        </p:spPr>
      </p:cxnSp>
      <p:sp>
        <p:nvSpPr>
          <p:cNvPr id="219" name="3. Talents"/>
          <p:cNvSpPr txBox="1"/>
          <p:nvPr/>
        </p:nvSpPr>
        <p:spPr>
          <a:xfrm>
            <a:off x="4165796" y="7060793"/>
            <a:ext cx="3608071" cy="10723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6000" b="1">
                <a:solidFill>
                  <a:srgbClr val="009051"/>
                </a:solidFill>
              </a:defRPr>
            </a:lvl1pPr>
          </a:lstStyle>
          <a:p>
            <a:r>
              <a:t>3. Talents </a:t>
            </a:r>
          </a:p>
        </p:txBody>
      </p:sp>
      <p:sp>
        <p:nvSpPr>
          <p:cNvPr id="220" name="2. Voice"/>
          <p:cNvSpPr txBox="1"/>
          <p:nvPr/>
        </p:nvSpPr>
        <p:spPr>
          <a:xfrm>
            <a:off x="8049607" y="2346550"/>
            <a:ext cx="2728723" cy="10723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6000" b="1">
                <a:solidFill>
                  <a:srgbClr val="FF2600"/>
                </a:solidFill>
              </a:defRPr>
            </a:lvl1pPr>
          </a:lstStyle>
          <a:p>
            <a:r>
              <a:t>2. Voice</a:t>
            </a:r>
          </a:p>
        </p:txBody>
      </p:sp>
      <p:sp>
        <p:nvSpPr>
          <p:cNvPr id="221" name="1. Mouth"/>
          <p:cNvSpPr txBox="1"/>
          <p:nvPr/>
        </p:nvSpPr>
        <p:spPr>
          <a:xfrm>
            <a:off x="721802" y="2053757"/>
            <a:ext cx="3700273" cy="10723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6000" b="1">
                <a:solidFill>
                  <a:srgbClr val="0433FF"/>
                </a:solidFill>
              </a:defRPr>
            </a:lvl1pPr>
          </a:lstStyle>
          <a:p>
            <a:r>
              <a:rPr dirty="0"/>
              <a:t>1. Mouth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omans 10…"/>
          <p:cNvSpPr txBox="1">
            <a:spLocks noGrp="1"/>
          </p:cNvSpPr>
          <p:nvPr>
            <p:ph type="title"/>
          </p:nvPr>
        </p:nvSpPr>
        <p:spPr>
          <a:xfrm>
            <a:off x="1104900" y="991174"/>
            <a:ext cx="10795000" cy="7308406"/>
          </a:xfrm>
          <a:prstGeom prst="rect">
            <a:avLst/>
          </a:prstGeom>
        </p:spPr>
        <p:txBody>
          <a:bodyPr/>
          <a:lstStyle/>
          <a:p>
            <a:pPr algn="l" defTabSz="457200">
              <a:defRPr sz="4200" b="1" i="1" u="sng">
                <a:solidFill>
                  <a:srgbClr val="FF2600"/>
                </a:solidFill>
                <a:latin typeface="+mj-lt"/>
                <a:ea typeface="+mj-ea"/>
                <a:cs typeface="+mj-cs"/>
                <a:sym typeface="Helvetica Neue"/>
              </a:defRPr>
            </a:pPr>
            <a:r>
              <a:t>Romans 10</a:t>
            </a:r>
          </a:p>
          <a:p>
            <a:pPr algn="l" defTabSz="457200">
              <a:defRPr sz="4200">
                <a:solidFill>
                  <a:srgbClr val="000000"/>
                </a:solidFill>
                <a:latin typeface="+mj-lt"/>
                <a:ea typeface="+mj-ea"/>
                <a:cs typeface="+mj-cs"/>
                <a:sym typeface="Helvetica Neue"/>
              </a:defRPr>
            </a:pPr>
            <a:endParaRPr/>
          </a:p>
          <a:p>
            <a:pPr algn="l" defTabSz="457200">
              <a:defRPr sz="4200" b="1">
                <a:solidFill>
                  <a:srgbClr val="000000"/>
                </a:solidFill>
                <a:latin typeface="Arial"/>
                <a:ea typeface="Arial"/>
                <a:cs typeface="Arial"/>
                <a:sym typeface="Arial"/>
              </a:defRPr>
            </a:pPr>
            <a:r>
              <a:t>17 </a:t>
            </a:r>
            <a:r>
              <a:rPr b="0">
                <a:latin typeface="+mj-lt"/>
                <a:ea typeface="+mj-ea"/>
                <a:cs typeface="+mj-cs"/>
                <a:sym typeface="Helvetica Neue"/>
              </a:rPr>
              <a:t>So then faith cometh by  hearing,  and  hearing  by the word of God.</a:t>
            </a:r>
          </a:p>
        </p:txBody>
      </p:sp>
      <p:sp>
        <p:nvSpPr>
          <p:cNvPr id="224" name="Oval"/>
          <p:cNvSpPr/>
          <p:nvPr/>
        </p:nvSpPr>
        <p:spPr>
          <a:xfrm>
            <a:off x="7558579" y="4506200"/>
            <a:ext cx="2372821" cy="1040689"/>
          </a:xfrm>
          <a:prstGeom prst="ellipse">
            <a:avLst/>
          </a:prstGeom>
          <a:ln w="50800">
            <a:solidFill>
              <a:srgbClr val="000000"/>
            </a:solidFill>
            <a:miter lim="400000"/>
          </a:ln>
        </p:spPr>
        <p:txBody>
          <a:bodyPr lIns="50800" tIns="50800" rIns="50800" bIns="50800" anchor="ctr"/>
          <a:lstStyle/>
          <a:p>
            <a:pPr>
              <a:defRPr sz="3600"/>
            </a:pPr>
            <a:endParaRPr/>
          </a:p>
        </p:txBody>
      </p:sp>
      <p:sp>
        <p:nvSpPr>
          <p:cNvPr id="225" name="Oval"/>
          <p:cNvSpPr/>
          <p:nvPr/>
        </p:nvSpPr>
        <p:spPr>
          <a:xfrm>
            <a:off x="869067" y="5240344"/>
            <a:ext cx="2247052" cy="877531"/>
          </a:xfrm>
          <a:prstGeom prst="ellipse">
            <a:avLst/>
          </a:prstGeom>
          <a:ln w="50800">
            <a:solidFill>
              <a:srgbClr val="000000"/>
            </a:solidFill>
            <a:miter lim="400000"/>
          </a:ln>
        </p:spPr>
        <p:txBody>
          <a:bodyPr lIns="50800" tIns="50800" rIns="50800" bIns="50800" anchor="ctr"/>
          <a:lstStyle/>
          <a:p>
            <a:pPr>
              <a:defRPr sz="3600"/>
            </a:pPr>
            <a:endParaRPr/>
          </a:p>
        </p:txBody>
      </p:sp>
      <p:sp>
        <p:nvSpPr>
          <p:cNvPr id="226" name="It’s about…"/>
          <p:cNvSpPr txBox="1"/>
          <p:nvPr/>
        </p:nvSpPr>
        <p:spPr>
          <a:xfrm>
            <a:off x="2891535" y="6273327"/>
            <a:ext cx="7221729" cy="206959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b="1">
                <a:solidFill>
                  <a:srgbClr val="FF2600"/>
                </a:solidFill>
              </a:defRPr>
            </a:pPr>
            <a:r>
              <a:t>It’s about </a:t>
            </a:r>
          </a:p>
          <a:p>
            <a:pPr>
              <a:defRPr b="1">
                <a:solidFill>
                  <a:srgbClr val="FF2600"/>
                </a:solidFill>
              </a:defRPr>
            </a:pPr>
            <a:r>
              <a:t>The Words andLyrics of GOD</a:t>
            </a:r>
          </a:p>
          <a:p>
            <a:pPr>
              <a:defRPr b="1">
                <a:solidFill>
                  <a:srgbClr val="FF2600"/>
                </a:solidFill>
              </a:defRPr>
            </a:pPr>
            <a:r>
              <a:t>( BIBLE )</a:t>
            </a:r>
          </a:p>
        </p:txBody>
      </p:sp>
      <p:sp>
        <p:nvSpPr>
          <p:cNvPr id="227" name="It’s not about…"/>
          <p:cNvSpPr txBox="1"/>
          <p:nvPr/>
        </p:nvSpPr>
        <p:spPr>
          <a:xfrm>
            <a:off x="6060011" y="1546352"/>
            <a:ext cx="5343526" cy="155994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sz="4500" b="1">
                <a:solidFill>
                  <a:srgbClr val="0433FF"/>
                </a:solidFill>
              </a:defRPr>
            </a:pPr>
            <a:r>
              <a:t>It’s not about </a:t>
            </a:r>
          </a:p>
          <a:p>
            <a:pPr>
              <a:defRPr sz="4500" b="1">
                <a:solidFill>
                  <a:srgbClr val="0433FF"/>
                </a:solidFill>
              </a:defRPr>
            </a:pPr>
            <a:r>
              <a:t>words and Lyrics…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V5. Lack of Passion for the Lost"/>
          <p:cNvSpPr txBox="1">
            <a:spLocks noGrp="1"/>
          </p:cNvSpPr>
          <p:nvPr>
            <p:ph type="title"/>
          </p:nvPr>
        </p:nvSpPr>
        <p:spPr>
          <a:xfrm>
            <a:off x="1104900" y="571500"/>
            <a:ext cx="10795000" cy="1159406"/>
          </a:xfrm>
          <a:prstGeom prst="rect">
            <a:avLst/>
          </a:prstGeom>
        </p:spPr>
        <p:txBody>
          <a:bodyPr/>
          <a:lstStyle>
            <a:lvl1pPr defTabSz="438150">
              <a:defRPr sz="5700" b="1" u="sng">
                <a:solidFill>
                  <a:srgbClr val="000000"/>
                </a:solidFill>
              </a:defRPr>
            </a:lvl1pPr>
          </a:lstStyle>
          <a:p>
            <a:r>
              <a:t>V5. Lack of Passion for the Lost </a:t>
            </a:r>
          </a:p>
        </p:txBody>
      </p:sp>
      <p:sp>
        <p:nvSpPr>
          <p:cNvPr id="230" name="Also when they shall be afraid of that which is high, and fears shall be in the way, and the   almond tree shall flourish, and the grasshopper shall be a burden, and desire shall fail:  because man goeth to his long home, and the mourners go about the streets:"/>
          <p:cNvSpPr txBox="1">
            <a:spLocks noGrp="1"/>
          </p:cNvSpPr>
          <p:nvPr>
            <p:ph type="body" idx="1"/>
          </p:nvPr>
        </p:nvSpPr>
        <p:spPr>
          <a:xfrm>
            <a:off x="1211413" y="1936303"/>
            <a:ext cx="10795001" cy="6801296"/>
          </a:xfrm>
          <a:prstGeom prst="rect">
            <a:avLst/>
          </a:prstGeom>
        </p:spPr>
        <p:txBody>
          <a:bodyPr/>
          <a:lstStyle/>
          <a:p>
            <a:pPr marL="0" indent="0" defTabSz="457200">
              <a:spcBef>
                <a:spcPts val="0"/>
              </a:spcBef>
              <a:buSzTx/>
              <a:buNone/>
              <a:defRPr sz="3000">
                <a:solidFill>
                  <a:srgbClr val="000000"/>
                </a:solidFill>
                <a:latin typeface="+mj-lt"/>
                <a:ea typeface="+mj-ea"/>
                <a:cs typeface="+mj-cs"/>
                <a:sym typeface="Helvetica Neue"/>
              </a:defRPr>
            </a:pPr>
            <a:r>
              <a:rPr dirty="0"/>
              <a:t>Also when they shall be </a:t>
            </a:r>
            <a:r>
              <a:rPr b="1" dirty="0">
                <a:solidFill>
                  <a:srgbClr val="0433FF"/>
                </a:solidFill>
              </a:rPr>
              <a:t>afraid</a:t>
            </a:r>
            <a:r>
              <a:rPr dirty="0"/>
              <a:t> of that which is high, and </a:t>
            </a:r>
            <a:r>
              <a:rPr b="1" dirty="0">
                <a:solidFill>
                  <a:srgbClr val="0433FF"/>
                </a:solidFill>
              </a:rPr>
              <a:t>fears</a:t>
            </a:r>
            <a:r>
              <a:rPr dirty="0"/>
              <a:t> shall be in the way, and the   almond tree shall flourish, and the </a:t>
            </a:r>
            <a:r>
              <a:rPr dirty="0">
                <a:solidFill>
                  <a:srgbClr val="FF2600"/>
                </a:solidFill>
              </a:rPr>
              <a:t>grasshopper</a:t>
            </a:r>
            <a:r>
              <a:rPr dirty="0"/>
              <a:t> shall be a</a:t>
            </a:r>
            <a:r>
              <a:rPr dirty="0">
                <a:solidFill>
                  <a:srgbClr val="FF2600"/>
                </a:solidFill>
              </a:rPr>
              <a:t> burden, </a:t>
            </a:r>
            <a:r>
              <a:rPr dirty="0"/>
              <a:t>and</a:t>
            </a:r>
            <a:r>
              <a:rPr dirty="0">
                <a:solidFill>
                  <a:srgbClr val="FF2600"/>
                </a:solidFill>
              </a:rPr>
              <a:t> desire shall fail</a:t>
            </a:r>
            <a:r>
              <a:rPr dirty="0"/>
              <a:t>:  because man </a:t>
            </a:r>
            <a:r>
              <a:rPr dirty="0" err="1"/>
              <a:t>goeth</a:t>
            </a:r>
            <a:r>
              <a:rPr dirty="0"/>
              <a:t> to his long home, and the mourners go about the streets:</a:t>
            </a:r>
          </a:p>
        </p:txBody>
      </p:sp>
      <p:sp>
        <p:nvSpPr>
          <p:cNvPr id="231" name="Line"/>
          <p:cNvSpPr/>
          <p:nvPr/>
        </p:nvSpPr>
        <p:spPr>
          <a:xfrm flipH="1" flipV="1">
            <a:off x="1932520" y="3399122"/>
            <a:ext cx="176474" cy="1670308"/>
          </a:xfrm>
          <a:prstGeom prst="line">
            <a:avLst/>
          </a:prstGeom>
          <a:ln w="25400">
            <a:solidFill>
              <a:srgbClr val="000000"/>
            </a:solidFill>
            <a:miter lim="400000"/>
            <a:headEnd type="triangle"/>
            <a:tailEnd type="triangle"/>
          </a:ln>
        </p:spPr>
        <p:txBody>
          <a:bodyPr lIns="45718" tIns="45718" rIns="45718" bIns="45718"/>
          <a:lstStyle/>
          <a:p>
            <a:endParaRPr/>
          </a:p>
        </p:txBody>
      </p:sp>
      <p:sp>
        <p:nvSpPr>
          <p:cNvPr id="232" name="Line"/>
          <p:cNvSpPr/>
          <p:nvPr/>
        </p:nvSpPr>
        <p:spPr>
          <a:xfrm flipV="1">
            <a:off x="5973912" y="3380175"/>
            <a:ext cx="1270002" cy="1708201"/>
          </a:xfrm>
          <a:prstGeom prst="line">
            <a:avLst/>
          </a:prstGeom>
          <a:ln w="25400">
            <a:solidFill>
              <a:srgbClr val="000000"/>
            </a:solidFill>
            <a:miter lim="400000"/>
            <a:headEnd type="triangle"/>
            <a:tailEnd type="triangle"/>
          </a:ln>
        </p:spPr>
        <p:txBody>
          <a:bodyPr lIns="45718" tIns="45718" rIns="45718" bIns="45718"/>
          <a:lstStyle/>
          <a:p>
            <a:endParaRPr/>
          </a:p>
        </p:txBody>
      </p:sp>
      <p:sp>
        <p:nvSpPr>
          <p:cNvPr id="233" name="Line"/>
          <p:cNvSpPr/>
          <p:nvPr/>
        </p:nvSpPr>
        <p:spPr>
          <a:xfrm flipV="1">
            <a:off x="7307670" y="5628375"/>
            <a:ext cx="198030" cy="1571956"/>
          </a:xfrm>
          <a:prstGeom prst="line">
            <a:avLst/>
          </a:prstGeom>
          <a:ln w="25400">
            <a:solidFill>
              <a:srgbClr val="000000"/>
            </a:solidFill>
            <a:miter lim="400000"/>
            <a:headEnd type="triangle"/>
            <a:tailEnd type="triangle"/>
          </a:ln>
        </p:spPr>
        <p:txBody>
          <a:bodyPr lIns="45718" tIns="45718" rIns="45718" bIns="45718"/>
          <a:lstStyle/>
          <a:p>
            <a:endParaRPr/>
          </a:p>
        </p:txBody>
      </p:sp>
      <p:sp>
        <p:nvSpPr>
          <p:cNvPr id="234" name="Rounded Rectangle"/>
          <p:cNvSpPr/>
          <p:nvPr/>
        </p:nvSpPr>
        <p:spPr>
          <a:xfrm>
            <a:off x="1136827" y="5112156"/>
            <a:ext cx="2330443" cy="539999"/>
          </a:xfrm>
          <a:prstGeom prst="roundRect">
            <a:avLst>
              <a:gd name="adj" fmla="val 35278"/>
            </a:avLst>
          </a:prstGeom>
          <a:ln w="50800">
            <a:solidFill>
              <a:srgbClr val="000000"/>
            </a:solidFill>
            <a:miter lim="400000"/>
          </a:ln>
        </p:spPr>
        <p:txBody>
          <a:bodyPr lIns="50800" tIns="50800" rIns="50800" bIns="50800" anchor="ctr"/>
          <a:lstStyle/>
          <a:p>
            <a:pPr>
              <a:defRPr sz="3600"/>
            </a:pPr>
            <a:endParaRPr/>
          </a:p>
        </p:txBody>
      </p:sp>
      <p:sp>
        <p:nvSpPr>
          <p:cNvPr id="235" name="Rounded Rectangle"/>
          <p:cNvSpPr/>
          <p:nvPr/>
        </p:nvSpPr>
        <p:spPr>
          <a:xfrm>
            <a:off x="5129048" y="5112156"/>
            <a:ext cx="1425433" cy="539999"/>
          </a:xfrm>
          <a:prstGeom prst="roundRect">
            <a:avLst>
              <a:gd name="adj" fmla="val 35278"/>
            </a:avLst>
          </a:prstGeom>
          <a:ln w="50800">
            <a:solidFill>
              <a:srgbClr val="000000"/>
            </a:solidFill>
            <a:miter lim="400000"/>
          </a:ln>
        </p:spPr>
        <p:txBody>
          <a:bodyPr lIns="50800" tIns="50800" rIns="50800" bIns="50800" anchor="ctr"/>
          <a:lstStyle/>
          <a:p>
            <a:pPr>
              <a:defRPr sz="3600"/>
            </a:pPr>
            <a:endParaRPr/>
          </a:p>
        </p:txBody>
      </p:sp>
      <p:sp>
        <p:nvSpPr>
          <p:cNvPr id="236" name="Rounded Rectangle"/>
          <p:cNvSpPr/>
          <p:nvPr/>
        </p:nvSpPr>
        <p:spPr>
          <a:xfrm>
            <a:off x="7318500" y="5088376"/>
            <a:ext cx="2732483" cy="539999"/>
          </a:xfrm>
          <a:prstGeom prst="roundRect">
            <a:avLst>
              <a:gd name="adj" fmla="val 35278"/>
            </a:avLst>
          </a:prstGeom>
          <a:ln w="50800">
            <a:solidFill>
              <a:srgbClr val="000000"/>
            </a:solidFill>
            <a:miter lim="400000"/>
          </a:ln>
        </p:spPr>
        <p:txBody>
          <a:bodyPr lIns="50800" tIns="50800" rIns="50800" bIns="50800" anchor="ctr"/>
          <a:lstStyle/>
          <a:p>
            <a:pPr>
              <a:defRPr sz="3600"/>
            </a:pPr>
            <a:endParaRPr/>
          </a:p>
        </p:txBody>
      </p:sp>
      <p:sp>
        <p:nvSpPr>
          <p:cNvPr id="237" name="2. Heavy"/>
          <p:cNvSpPr txBox="1"/>
          <p:nvPr/>
        </p:nvSpPr>
        <p:spPr>
          <a:xfrm>
            <a:off x="7100586" y="2483905"/>
            <a:ext cx="2731136" cy="8978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5000" b="1">
                <a:solidFill>
                  <a:srgbClr val="FF2600"/>
                </a:solidFill>
              </a:defRPr>
            </a:lvl1pPr>
          </a:lstStyle>
          <a:p>
            <a:r>
              <a:t>2. Heavy </a:t>
            </a:r>
          </a:p>
        </p:txBody>
      </p:sp>
      <p:sp>
        <p:nvSpPr>
          <p:cNvPr id="238" name="3. Lack of Compassion"/>
          <p:cNvSpPr txBox="1"/>
          <p:nvPr/>
        </p:nvSpPr>
        <p:spPr>
          <a:xfrm>
            <a:off x="3143083" y="7145922"/>
            <a:ext cx="6931661" cy="8978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5000" b="1">
                <a:solidFill>
                  <a:srgbClr val="FF2600"/>
                </a:solidFill>
              </a:defRPr>
            </a:lvl1pPr>
          </a:lstStyle>
          <a:p>
            <a:r>
              <a:t>3. Lack of Compassion </a:t>
            </a:r>
          </a:p>
        </p:txBody>
      </p:sp>
      <p:sp>
        <p:nvSpPr>
          <p:cNvPr id="239" name="1. The Lost"/>
          <p:cNvSpPr txBox="1"/>
          <p:nvPr/>
        </p:nvSpPr>
        <p:spPr>
          <a:xfrm>
            <a:off x="1429208" y="2481799"/>
            <a:ext cx="3563621" cy="8978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5000" b="1">
                <a:solidFill>
                  <a:srgbClr val="FF2600"/>
                </a:solidFill>
              </a:defRPr>
            </a:lvl1pPr>
          </a:lstStyle>
          <a:p>
            <a:r>
              <a:t>1. The Lost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V6. The Lack of Fruit"/>
          <p:cNvSpPr txBox="1">
            <a:spLocks noGrp="1"/>
          </p:cNvSpPr>
          <p:nvPr>
            <p:ph type="title"/>
          </p:nvPr>
        </p:nvSpPr>
        <p:spPr>
          <a:xfrm>
            <a:off x="1104900" y="571500"/>
            <a:ext cx="10795000" cy="1098719"/>
          </a:xfrm>
          <a:prstGeom prst="rect">
            <a:avLst/>
          </a:prstGeom>
        </p:spPr>
        <p:txBody>
          <a:bodyPr/>
          <a:lstStyle/>
          <a:p>
            <a:pPr defTabSz="484886">
              <a:defRPr sz="6300">
                <a:solidFill>
                  <a:srgbClr val="000000"/>
                </a:solidFill>
              </a:defRPr>
            </a:pPr>
            <a:r>
              <a:t>V6. </a:t>
            </a:r>
            <a:r>
              <a:rPr u="sng"/>
              <a:t>The Lack of Fruit</a:t>
            </a:r>
          </a:p>
        </p:txBody>
      </p:sp>
      <p:sp>
        <p:nvSpPr>
          <p:cNvPr id="242" name="a. Or ever the silver cord be loosed,= Dorsal Spine…"/>
          <p:cNvSpPr txBox="1">
            <a:spLocks noGrp="1"/>
          </p:cNvSpPr>
          <p:nvPr>
            <p:ph type="body" idx="1"/>
          </p:nvPr>
        </p:nvSpPr>
        <p:spPr>
          <a:xfrm>
            <a:off x="939838" y="2076163"/>
            <a:ext cx="11125124" cy="6661437"/>
          </a:xfrm>
          <a:prstGeom prst="rect">
            <a:avLst/>
          </a:prstGeom>
        </p:spPr>
        <p:txBody>
          <a:bodyPr/>
          <a:lstStyle/>
          <a:p>
            <a:pPr marL="0" indent="0" defTabSz="457200">
              <a:spcBef>
                <a:spcPts val="0"/>
              </a:spcBef>
              <a:buSzTx/>
              <a:buNone/>
              <a:defRPr sz="3100" b="1">
                <a:solidFill>
                  <a:srgbClr val="FF2600"/>
                </a:solidFill>
                <a:latin typeface="+mj-lt"/>
                <a:ea typeface="+mj-ea"/>
                <a:cs typeface="+mj-cs"/>
                <a:sym typeface="Helvetica Neue"/>
              </a:defRPr>
            </a:pPr>
            <a:r>
              <a:t>a. </a:t>
            </a:r>
            <a:r>
              <a:rPr>
                <a:solidFill>
                  <a:srgbClr val="000000"/>
                </a:solidFill>
              </a:rPr>
              <a:t>Or ever the silver cord be loosed,= </a:t>
            </a:r>
            <a:r>
              <a:t>Dorsal Spine</a:t>
            </a:r>
            <a:r>
              <a:rPr b="0">
                <a:solidFill>
                  <a:srgbClr val="000000"/>
                </a:solidFill>
              </a:rPr>
              <a:t> </a:t>
            </a:r>
            <a:endParaRPr>
              <a:solidFill>
                <a:srgbClr val="000000"/>
              </a:solidFill>
            </a:endParaRPr>
          </a:p>
          <a:p>
            <a:pPr marL="0" indent="0" defTabSz="457200">
              <a:spcBef>
                <a:spcPts val="0"/>
              </a:spcBef>
              <a:buSzTx/>
              <a:buNone/>
              <a:defRPr sz="3100">
                <a:solidFill>
                  <a:srgbClr val="000000"/>
                </a:solidFill>
                <a:latin typeface="+mj-lt"/>
                <a:ea typeface="+mj-ea"/>
                <a:cs typeface="+mj-cs"/>
                <a:sym typeface="Helvetica Neue"/>
              </a:defRPr>
            </a:pPr>
            <a:endParaRPr>
              <a:solidFill>
                <a:srgbClr val="000000"/>
              </a:solidFill>
            </a:endParaRPr>
          </a:p>
          <a:p>
            <a:pPr marL="0" indent="0" defTabSz="457200">
              <a:spcBef>
                <a:spcPts val="0"/>
              </a:spcBef>
              <a:buSzTx/>
              <a:buNone/>
              <a:defRPr sz="3100" b="1">
                <a:solidFill>
                  <a:srgbClr val="0433FF"/>
                </a:solidFill>
                <a:latin typeface="+mj-lt"/>
                <a:ea typeface="+mj-ea"/>
                <a:cs typeface="+mj-cs"/>
                <a:sym typeface="Helvetica Neue"/>
              </a:defRPr>
            </a:pPr>
            <a:r>
              <a:t>b. </a:t>
            </a:r>
            <a:r>
              <a:rPr>
                <a:solidFill>
                  <a:srgbClr val="000000"/>
                </a:solidFill>
              </a:rPr>
              <a:t>or the golden bowl be broken,=</a:t>
            </a:r>
            <a:r>
              <a:rPr b="0">
                <a:solidFill>
                  <a:srgbClr val="000000"/>
                </a:solidFill>
              </a:rPr>
              <a:t> </a:t>
            </a:r>
            <a:r>
              <a:t>Membranes of the brain</a:t>
            </a:r>
            <a:endParaRPr>
              <a:solidFill>
                <a:srgbClr val="000000"/>
              </a:solidFill>
            </a:endParaRPr>
          </a:p>
          <a:p>
            <a:pPr marL="0" indent="0" defTabSz="457200">
              <a:spcBef>
                <a:spcPts val="0"/>
              </a:spcBef>
              <a:buSzTx/>
              <a:buNone/>
              <a:defRPr sz="3100">
                <a:solidFill>
                  <a:srgbClr val="000000"/>
                </a:solidFill>
                <a:latin typeface="+mj-lt"/>
                <a:ea typeface="+mj-ea"/>
                <a:cs typeface="+mj-cs"/>
                <a:sym typeface="Helvetica Neue"/>
              </a:defRPr>
            </a:pPr>
            <a:endParaRPr>
              <a:solidFill>
                <a:srgbClr val="000000"/>
              </a:solidFill>
            </a:endParaRPr>
          </a:p>
          <a:p>
            <a:pPr marL="0" indent="0" defTabSz="457200">
              <a:spcBef>
                <a:spcPts val="0"/>
              </a:spcBef>
              <a:buSzTx/>
              <a:buNone/>
              <a:defRPr sz="3100" b="1">
                <a:solidFill>
                  <a:srgbClr val="008F00"/>
                </a:solidFill>
                <a:latin typeface="+mj-lt"/>
                <a:ea typeface="+mj-ea"/>
                <a:cs typeface="+mj-cs"/>
                <a:sym typeface="Helvetica Neue"/>
              </a:defRPr>
            </a:pPr>
            <a:r>
              <a:t>c. </a:t>
            </a:r>
            <a:r>
              <a:rPr>
                <a:solidFill>
                  <a:srgbClr val="000000"/>
                </a:solidFill>
              </a:rPr>
              <a:t>or the pitcher be broken at the fountain,=</a:t>
            </a:r>
            <a:r>
              <a:rPr b="0">
                <a:solidFill>
                  <a:srgbClr val="000000"/>
                </a:solidFill>
              </a:rPr>
              <a:t> </a:t>
            </a:r>
            <a:r>
              <a:t>Having Babies</a:t>
            </a:r>
            <a:r>
              <a:rPr b="0">
                <a:solidFill>
                  <a:srgbClr val="000000"/>
                </a:solidFill>
              </a:rPr>
              <a:t> </a:t>
            </a:r>
            <a:endParaRPr>
              <a:solidFill>
                <a:srgbClr val="000000"/>
              </a:solidFill>
            </a:endParaRPr>
          </a:p>
          <a:p>
            <a:pPr marL="0" indent="0" defTabSz="457200">
              <a:spcBef>
                <a:spcPts val="0"/>
              </a:spcBef>
              <a:buSzTx/>
              <a:buNone/>
              <a:defRPr sz="3100">
                <a:solidFill>
                  <a:srgbClr val="000000"/>
                </a:solidFill>
                <a:latin typeface="+mj-lt"/>
                <a:ea typeface="+mj-ea"/>
                <a:cs typeface="+mj-cs"/>
                <a:sym typeface="Helvetica Neue"/>
              </a:defRPr>
            </a:pPr>
            <a:endParaRPr>
              <a:solidFill>
                <a:srgbClr val="000000"/>
              </a:solidFill>
            </a:endParaRPr>
          </a:p>
          <a:p>
            <a:pPr marL="0" indent="0" defTabSz="457200">
              <a:spcBef>
                <a:spcPts val="0"/>
              </a:spcBef>
              <a:buSzTx/>
              <a:buNone/>
              <a:defRPr sz="3100" b="1">
                <a:solidFill>
                  <a:srgbClr val="FF40FF"/>
                </a:solidFill>
                <a:latin typeface="+mj-lt"/>
                <a:ea typeface="+mj-ea"/>
                <a:cs typeface="+mj-cs"/>
                <a:sym typeface="Helvetica Neue"/>
              </a:defRPr>
            </a:pPr>
            <a:r>
              <a:t>d. </a:t>
            </a:r>
            <a:r>
              <a:rPr>
                <a:solidFill>
                  <a:srgbClr val="000000"/>
                </a:solidFill>
              </a:rPr>
              <a:t>or the wheel broken at the cistern.= </a:t>
            </a:r>
            <a:r>
              <a:t>Arteries and Heart</a:t>
            </a:r>
            <a:r>
              <a:rPr b="0">
                <a:solidFill>
                  <a:srgbClr val="000000"/>
                </a:solidFill>
              </a:rPr>
              <a:t>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omans 6…"/>
          <p:cNvSpPr txBox="1">
            <a:spLocks noGrp="1"/>
          </p:cNvSpPr>
          <p:nvPr>
            <p:ph type="title"/>
          </p:nvPr>
        </p:nvSpPr>
        <p:spPr>
          <a:xfrm>
            <a:off x="1104900" y="1292704"/>
            <a:ext cx="10795000" cy="7329686"/>
          </a:xfrm>
          <a:prstGeom prst="rect">
            <a:avLst/>
          </a:prstGeom>
        </p:spPr>
        <p:txBody>
          <a:bodyPr/>
          <a:lstStyle/>
          <a:p>
            <a:pPr algn="l" defTabSz="457200">
              <a:defRPr sz="3300" b="1" i="1" u="sng">
                <a:solidFill>
                  <a:srgbClr val="FF2600"/>
                </a:solidFill>
                <a:latin typeface="+mj-lt"/>
                <a:ea typeface="+mj-ea"/>
                <a:cs typeface="+mj-cs"/>
                <a:sym typeface="Helvetica Neue"/>
              </a:defRPr>
            </a:pPr>
            <a:r>
              <a:t>Romans 6</a:t>
            </a:r>
          </a:p>
          <a:p>
            <a:pPr algn="l" defTabSz="457200">
              <a:defRPr sz="3300">
                <a:solidFill>
                  <a:srgbClr val="000000"/>
                </a:solidFill>
                <a:latin typeface="+mj-lt"/>
                <a:ea typeface="+mj-ea"/>
                <a:cs typeface="+mj-cs"/>
                <a:sym typeface="Helvetica Neue"/>
              </a:defRPr>
            </a:pPr>
            <a:endParaRPr/>
          </a:p>
          <a:p>
            <a:pPr algn="l" defTabSz="457200">
              <a:defRPr sz="3300" b="1">
                <a:solidFill>
                  <a:srgbClr val="000000"/>
                </a:solidFill>
                <a:latin typeface="Arial"/>
                <a:ea typeface="Arial"/>
                <a:cs typeface="Arial"/>
                <a:sym typeface="Arial"/>
              </a:defRPr>
            </a:pPr>
            <a:r>
              <a:t>22 </a:t>
            </a:r>
            <a:r>
              <a:rPr b="0">
                <a:latin typeface="+mj-lt"/>
                <a:ea typeface="+mj-ea"/>
                <a:cs typeface="+mj-cs"/>
                <a:sym typeface="Helvetica Neue"/>
              </a:rPr>
              <a:t>But now being made free from sin, and become servants to God, ye have your</a:t>
            </a:r>
            <a:r>
              <a:rPr>
                <a:solidFill>
                  <a:srgbClr val="FF2600"/>
                </a:solidFill>
                <a:latin typeface="+mj-lt"/>
                <a:ea typeface="+mj-ea"/>
                <a:cs typeface="+mj-cs"/>
                <a:sym typeface="Helvetica Neue"/>
              </a:rPr>
              <a:t>  fruit unto holiness</a:t>
            </a:r>
            <a:r>
              <a:rPr b="0">
                <a:latin typeface="+mj-lt"/>
                <a:ea typeface="+mj-ea"/>
                <a:cs typeface="+mj-cs"/>
                <a:sym typeface="Helvetica Neue"/>
              </a:rPr>
              <a:t>, and the end everlasting life.</a:t>
            </a:r>
            <a:endParaRPr>
              <a:latin typeface="+mj-lt"/>
              <a:ea typeface="+mj-ea"/>
              <a:cs typeface="+mj-cs"/>
              <a:sym typeface="Helvetica Neue"/>
            </a:endParaRPr>
          </a:p>
          <a:p>
            <a:pPr algn="l" defTabSz="457200">
              <a:defRPr sz="3300" b="1">
                <a:solidFill>
                  <a:srgbClr val="000000"/>
                </a:solidFill>
                <a:latin typeface="Arial"/>
                <a:ea typeface="Arial"/>
                <a:cs typeface="Arial"/>
                <a:sym typeface="Arial"/>
              </a:defRPr>
            </a:pPr>
            <a:r>
              <a:t>23 </a:t>
            </a:r>
            <a:r>
              <a:rPr b="0">
                <a:latin typeface="+mj-lt"/>
                <a:ea typeface="+mj-ea"/>
                <a:cs typeface="+mj-cs"/>
                <a:sym typeface="Helvetica Neue"/>
              </a:rPr>
              <a:t>For the wages of sin is death; but the gift of God is eternal life through Jesus Christ our Lord.</a:t>
            </a:r>
          </a:p>
        </p:txBody>
      </p:sp>
      <p:sp>
        <p:nvSpPr>
          <p:cNvPr id="245" name="Rounded Rectangle"/>
          <p:cNvSpPr/>
          <p:nvPr/>
        </p:nvSpPr>
        <p:spPr>
          <a:xfrm>
            <a:off x="6900478" y="4683069"/>
            <a:ext cx="3841721" cy="548955"/>
          </a:xfrm>
          <a:prstGeom prst="roundRect">
            <a:avLst>
              <a:gd name="adj" fmla="val 34702"/>
            </a:avLst>
          </a:prstGeom>
          <a:ln w="50800">
            <a:solidFill>
              <a:srgbClr val="000000"/>
            </a:solidFill>
            <a:miter lim="400000"/>
          </a:ln>
        </p:spPr>
        <p:txBody>
          <a:bodyPr lIns="50800" tIns="50800" rIns="50800" bIns="50800" anchor="ctr"/>
          <a:lstStyle/>
          <a:p>
            <a:pPr>
              <a:defRPr sz="3600"/>
            </a:pPr>
            <a:endParaRPr/>
          </a:p>
        </p:txBody>
      </p:sp>
      <p:sp>
        <p:nvSpPr>
          <p:cNvPr id="246" name="#1.The…"/>
          <p:cNvSpPr txBox="1"/>
          <p:nvPr/>
        </p:nvSpPr>
        <p:spPr>
          <a:xfrm>
            <a:off x="4285905" y="1449784"/>
            <a:ext cx="7263206" cy="176458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sz="3400" b="1">
                <a:solidFill>
                  <a:srgbClr val="FF2600"/>
                </a:solidFill>
              </a:defRPr>
            </a:pPr>
            <a:r>
              <a:rPr dirty="0"/>
              <a:t>#1.The </a:t>
            </a:r>
          </a:p>
          <a:p>
            <a:pPr>
              <a:defRPr sz="3400" b="1">
                <a:solidFill>
                  <a:srgbClr val="FF2600"/>
                </a:solidFill>
              </a:defRPr>
            </a:pPr>
            <a:r>
              <a:rPr dirty="0"/>
              <a:t>Fruit start with US</a:t>
            </a:r>
          </a:p>
          <a:p>
            <a:pPr>
              <a:defRPr sz="3400" b="1">
                <a:solidFill>
                  <a:srgbClr val="FF2600"/>
                </a:solidFill>
              </a:defRPr>
            </a:pPr>
            <a:r>
              <a:rPr dirty="0"/>
              <a:t>( separation</a:t>
            </a:r>
            <a:r>
              <a:rPr lang="en-US" dirty="0"/>
              <a:t> </a:t>
            </a:r>
            <a:r>
              <a:rPr dirty="0"/>
              <a:t>/ mortification= Holiness</a:t>
            </a:r>
            <a:r>
              <a:rPr sz="4000" dirty="0"/>
              <a:t> )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V7-8. Physical and Spiritual Death"/>
          <p:cNvSpPr txBox="1">
            <a:spLocks noGrp="1"/>
          </p:cNvSpPr>
          <p:nvPr>
            <p:ph type="title"/>
          </p:nvPr>
        </p:nvSpPr>
        <p:spPr>
          <a:xfrm>
            <a:off x="1104900" y="632364"/>
            <a:ext cx="10795000" cy="1038688"/>
          </a:xfrm>
          <a:prstGeom prst="rect">
            <a:avLst/>
          </a:prstGeom>
        </p:spPr>
        <p:txBody>
          <a:bodyPr/>
          <a:lstStyle/>
          <a:p>
            <a:pPr defTabSz="414780">
              <a:defRPr sz="5300">
                <a:solidFill>
                  <a:srgbClr val="000000"/>
                </a:solidFill>
              </a:defRPr>
            </a:pPr>
            <a:r>
              <a:t>V7-8. </a:t>
            </a:r>
            <a:r>
              <a:rPr u="sng"/>
              <a:t>Physical and Spiritual Death</a:t>
            </a:r>
            <a:r>
              <a:t> </a:t>
            </a:r>
          </a:p>
        </p:txBody>
      </p:sp>
      <p:sp>
        <p:nvSpPr>
          <p:cNvPr id="249" name="7.Then shall the dust return to the earth as it was: and the spirit shall return unto God who gave it.…"/>
          <p:cNvSpPr txBox="1">
            <a:spLocks noGrp="1"/>
          </p:cNvSpPr>
          <p:nvPr>
            <p:ph type="body" idx="1"/>
          </p:nvPr>
        </p:nvSpPr>
        <p:spPr>
          <a:xfrm>
            <a:off x="1104900" y="1877400"/>
            <a:ext cx="10795000" cy="6860200"/>
          </a:xfrm>
          <a:prstGeom prst="rect">
            <a:avLst/>
          </a:prstGeom>
        </p:spPr>
        <p:txBody>
          <a:bodyPr/>
          <a:lstStyle/>
          <a:p>
            <a:pPr marL="0" indent="0" defTabSz="457200">
              <a:spcBef>
                <a:spcPts val="0"/>
              </a:spcBef>
              <a:buSzTx/>
              <a:buNone/>
              <a:defRPr sz="3700">
                <a:solidFill>
                  <a:srgbClr val="000000"/>
                </a:solidFill>
                <a:latin typeface="+mj-lt"/>
                <a:ea typeface="+mj-ea"/>
                <a:cs typeface="+mj-cs"/>
                <a:sym typeface="Helvetica Neue"/>
              </a:defRPr>
            </a:pPr>
            <a:r>
              <a:t>7.Then shall the dust return to the earth as it was: and the spirit shall return unto God who gave it.</a:t>
            </a:r>
          </a:p>
          <a:p>
            <a:pPr marL="0" indent="0" defTabSz="457200">
              <a:spcBef>
                <a:spcPts val="0"/>
              </a:spcBef>
              <a:buSzTx/>
              <a:buNone/>
              <a:defRPr sz="3700">
                <a:solidFill>
                  <a:srgbClr val="000000"/>
                </a:solidFill>
                <a:latin typeface="+mj-lt"/>
                <a:ea typeface="+mj-ea"/>
                <a:cs typeface="+mj-cs"/>
                <a:sym typeface="Helvetica Neue"/>
              </a:defRPr>
            </a:pPr>
            <a:r>
              <a:t>8.</a:t>
            </a:r>
            <a:r>
              <a:rPr>
                <a:solidFill>
                  <a:srgbClr val="FF2600"/>
                </a:solidFill>
              </a:rPr>
              <a:t>Vanity of vanities, saith the preacher; all is vanity.</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Ecclesiastes 12…"/>
          <p:cNvSpPr txBox="1">
            <a:spLocks noGrp="1"/>
          </p:cNvSpPr>
          <p:nvPr>
            <p:ph type="title"/>
          </p:nvPr>
        </p:nvSpPr>
        <p:spPr>
          <a:xfrm>
            <a:off x="1104900" y="1663302"/>
            <a:ext cx="10795000" cy="6169627"/>
          </a:xfrm>
          <a:prstGeom prst="rect">
            <a:avLst/>
          </a:prstGeom>
        </p:spPr>
        <p:txBody>
          <a:bodyPr/>
          <a:lstStyle/>
          <a:p>
            <a:pPr algn="l" defTabSz="457200">
              <a:defRPr sz="3900" b="1" i="1" u="sng">
                <a:solidFill>
                  <a:srgbClr val="000000"/>
                </a:solidFill>
                <a:latin typeface="+mj-lt"/>
                <a:ea typeface="+mj-ea"/>
                <a:cs typeface="+mj-cs"/>
                <a:sym typeface="Helvetica Neue"/>
              </a:defRPr>
            </a:pPr>
            <a:r>
              <a:t>Ecclesiastes 12</a:t>
            </a:r>
          </a:p>
          <a:p>
            <a:pPr algn="l" defTabSz="457200">
              <a:defRPr sz="3900">
                <a:solidFill>
                  <a:srgbClr val="000000"/>
                </a:solidFill>
                <a:latin typeface="+mj-lt"/>
                <a:ea typeface="+mj-ea"/>
                <a:cs typeface="+mj-cs"/>
                <a:sym typeface="Helvetica Neue"/>
              </a:defRPr>
            </a:pPr>
            <a:endParaRPr/>
          </a:p>
          <a:p>
            <a:pPr algn="l" defTabSz="457200">
              <a:defRPr sz="3900" b="1">
                <a:solidFill>
                  <a:srgbClr val="000000"/>
                </a:solidFill>
                <a:latin typeface="Arial"/>
                <a:ea typeface="Arial"/>
                <a:cs typeface="Arial"/>
                <a:sym typeface="Arial"/>
              </a:defRPr>
            </a:pPr>
            <a:r>
              <a:t>14 </a:t>
            </a:r>
            <a:r>
              <a:rPr b="0">
                <a:latin typeface="+mj-lt"/>
                <a:ea typeface="+mj-ea"/>
                <a:cs typeface="+mj-cs"/>
                <a:sym typeface="Helvetica Neue"/>
              </a:rPr>
              <a:t>For God shall bring every work into judgment, with every secret thing, whether it be good, or whether it be evil.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ontext"/>
          <p:cNvSpPr txBox="1">
            <a:spLocks noGrp="1"/>
          </p:cNvSpPr>
          <p:nvPr>
            <p:ph type="title"/>
          </p:nvPr>
        </p:nvSpPr>
        <p:spPr>
          <a:xfrm>
            <a:off x="1104900" y="571499"/>
            <a:ext cx="10795000" cy="1240422"/>
          </a:xfrm>
          <a:prstGeom prst="rect">
            <a:avLst/>
          </a:prstGeom>
        </p:spPr>
        <p:txBody>
          <a:bodyPr/>
          <a:lstStyle>
            <a:lvl1pPr defTabSz="543305">
              <a:defRPr sz="7000" b="1" u="sng">
                <a:solidFill>
                  <a:srgbClr val="000000"/>
                </a:solidFill>
              </a:defRPr>
            </a:lvl1pPr>
          </a:lstStyle>
          <a:p>
            <a:r>
              <a:t>Context </a:t>
            </a:r>
          </a:p>
        </p:txBody>
      </p:sp>
      <p:sp>
        <p:nvSpPr>
          <p:cNvPr id="123" name="Ecclesiastes was Written by Solomon in his old age.…"/>
          <p:cNvSpPr txBox="1">
            <a:spLocks noGrp="1"/>
          </p:cNvSpPr>
          <p:nvPr>
            <p:ph type="body" idx="1"/>
          </p:nvPr>
        </p:nvSpPr>
        <p:spPr>
          <a:xfrm>
            <a:off x="1104900" y="2188330"/>
            <a:ext cx="10795000" cy="6587198"/>
          </a:xfrm>
          <a:prstGeom prst="rect">
            <a:avLst/>
          </a:prstGeom>
        </p:spPr>
        <p:txBody>
          <a:bodyPr/>
          <a:lstStyle/>
          <a:p>
            <a:pPr marL="635000" indent="-635000">
              <a:buSzPct val="100000"/>
              <a:buAutoNum type="arabicPeriod"/>
              <a:defRPr b="1">
                <a:solidFill>
                  <a:srgbClr val="000000"/>
                </a:solidFill>
              </a:defRPr>
            </a:pPr>
            <a:r>
              <a:t>Ecclesiastes was Written by Solomon in his old age. </a:t>
            </a:r>
          </a:p>
          <a:p>
            <a:pPr marL="635000" indent="-635000">
              <a:buSzPct val="100000"/>
              <a:buAutoNum type="arabicPeriod"/>
              <a:defRPr b="1">
                <a:solidFill>
                  <a:srgbClr val="000000"/>
                </a:solidFill>
              </a:defRPr>
            </a:pPr>
            <a:r>
              <a:t>Solomon wrote The Book of Proverbs, Ecclesiastes and also wrote Song of Solomon.</a:t>
            </a:r>
          </a:p>
          <a:p>
            <a:pPr marL="635000" indent="-635000">
              <a:buSzPct val="100000"/>
              <a:buAutoNum type="arabicPeriod"/>
              <a:defRPr b="1">
                <a:solidFill>
                  <a:srgbClr val="000000"/>
                </a:solidFill>
              </a:defRPr>
            </a:pPr>
            <a:r>
              <a:t>Vanity of  vanities, all is vanity(Title/Doctrine).</a:t>
            </a:r>
          </a:p>
          <a:p>
            <a:pPr marL="635000" indent="-635000">
              <a:buSzPct val="100000"/>
              <a:buAutoNum type="arabicPeriod"/>
              <a:defRPr b="1">
                <a:solidFill>
                  <a:srgbClr val="000000"/>
                </a:solidFill>
              </a:defRPr>
            </a:pPr>
            <a:r>
              <a:t> In Ecclesiastes we can learn that without Christ we cannot be satisfied.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1 Corinthians 12:20…"/>
          <p:cNvSpPr txBox="1">
            <a:spLocks noGrp="1"/>
          </p:cNvSpPr>
          <p:nvPr>
            <p:ph type="title"/>
          </p:nvPr>
        </p:nvSpPr>
        <p:spPr>
          <a:xfrm>
            <a:off x="1104900" y="445615"/>
            <a:ext cx="10795000" cy="7970964"/>
          </a:xfrm>
          <a:prstGeom prst="rect">
            <a:avLst/>
          </a:prstGeom>
        </p:spPr>
        <p:txBody>
          <a:bodyPr/>
          <a:lstStyle/>
          <a:p>
            <a:pPr algn="l" defTabSz="457200">
              <a:defRPr sz="4600" b="1" u="sng">
                <a:solidFill>
                  <a:srgbClr val="902B1F"/>
                </a:solidFill>
                <a:latin typeface="+mj-lt"/>
                <a:ea typeface="+mj-ea"/>
                <a:cs typeface="+mj-cs"/>
                <a:sym typeface="Helvetica Neue"/>
              </a:defRPr>
            </a:pPr>
            <a:r>
              <a:rPr>
                <a:solidFill>
                  <a:srgbClr val="0000FF"/>
                </a:solidFill>
                <a:uFill>
                  <a:solidFill>
                    <a:srgbClr val="0000FF"/>
                  </a:solidFill>
                </a:uFill>
                <a:hlinkClick r:id="rId2"/>
              </a:rPr>
              <a:t>1 Corinthians 12:20</a:t>
            </a:r>
            <a:endParaRPr>
              <a:solidFill>
                <a:srgbClr val="000000"/>
              </a:solidFill>
            </a:endParaRPr>
          </a:p>
          <a:p>
            <a:pPr algn="l" defTabSz="457200">
              <a:defRPr sz="4600">
                <a:solidFill>
                  <a:srgbClr val="000000"/>
                </a:solidFill>
                <a:latin typeface="+mj-lt"/>
                <a:ea typeface="+mj-ea"/>
                <a:cs typeface="+mj-cs"/>
                <a:sym typeface="Helvetica Neue"/>
              </a:defRPr>
            </a:pPr>
            <a:r>
              <a:t>But now </a:t>
            </a:r>
            <a:r>
              <a:rPr b="1"/>
              <a:t>are</a:t>
            </a:r>
            <a:r>
              <a:t> </a:t>
            </a:r>
            <a:r>
              <a:rPr b="1"/>
              <a:t>the</a:t>
            </a:r>
            <a:r>
              <a:t>y </a:t>
            </a:r>
            <a:r>
              <a:rPr>
                <a:solidFill>
                  <a:srgbClr val="0433FF"/>
                </a:solidFill>
              </a:rPr>
              <a:t>many members</a:t>
            </a:r>
            <a:r>
              <a:t>, yet but one </a:t>
            </a:r>
            <a:r>
              <a:rPr b="1"/>
              <a:t>body</a:t>
            </a:r>
            <a:r>
              <a:t>.</a:t>
            </a:r>
          </a:p>
          <a:p>
            <a:pPr algn="l" defTabSz="457200">
              <a:defRPr sz="4600">
                <a:solidFill>
                  <a:srgbClr val="000000"/>
                </a:solidFill>
                <a:latin typeface="+mj-lt"/>
                <a:ea typeface="+mj-ea"/>
                <a:cs typeface="+mj-cs"/>
                <a:sym typeface="Helvetica Neue"/>
              </a:defRPr>
            </a:pPr>
            <a:endParaRPr/>
          </a:p>
          <a:p>
            <a:pPr algn="l" defTabSz="457200">
              <a:defRPr sz="4600">
                <a:solidFill>
                  <a:srgbClr val="000000"/>
                </a:solidFill>
                <a:latin typeface="+mj-lt"/>
                <a:ea typeface="+mj-ea"/>
                <a:cs typeface="+mj-cs"/>
                <a:sym typeface="Helvetica Neue"/>
              </a:defRPr>
            </a:pPr>
            <a:endParaRPr/>
          </a:p>
          <a:p>
            <a:pPr algn="l" defTabSz="457200">
              <a:defRPr sz="4600" b="1" u="sng">
                <a:solidFill>
                  <a:srgbClr val="902B1F"/>
                </a:solidFill>
                <a:latin typeface="+mj-lt"/>
                <a:ea typeface="+mj-ea"/>
                <a:cs typeface="+mj-cs"/>
                <a:sym typeface="Helvetica Neue"/>
              </a:defRPr>
            </a:pPr>
            <a:r>
              <a:rPr>
                <a:solidFill>
                  <a:srgbClr val="0000FF"/>
                </a:solidFill>
                <a:uFill>
                  <a:solidFill>
                    <a:srgbClr val="0000FF"/>
                  </a:solidFill>
                </a:uFill>
                <a:hlinkClick r:id="rId3"/>
              </a:rPr>
              <a:t>1 Corinthians 12:27</a:t>
            </a:r>
            <a:endParaRPr>
              <a:solidFill>
                <a:srgbClr val="000000"/>
              </a:solidFill>
            </a:endParaRPr>
          </a:p>
          <a:p>
            <a:pPr algn="l" defTabSz="457200">
              <a:defRPr sz="4600">
                <a:solidFill>
                  <a:srgbClr val="000000"/>
                </a:solidFill>
                <a:latin typeface="+mj-lt"/>
                <a:ea typeface="+mj-ea"/>
                <a:cs typeface="+mj-cs"/>
                <a:sym typeface="Helvetica Neue"/>
              </a:defRPr>
            </a:pPr>
            <a:r>
              <a:t>  Now ye </a:t>
            </a:r>
            <a:r>
              <a:rPr b="1"/>
              <a:t>are</a:t>
            </a:r>
            <a:r>
              <a:t> </a:t>
            </a:r>
            <a:r>
              <a:rPr b="1"/>
              <a:t>the</a:t>
            </a:r>
            <a:r>
              <a:t> </a:t>
            </a:r>
            <a:r>
              <a:rPr b="1"/>
              <a:t>body</a:t>
            </a:r>
            <a:r>
              <a:t> of Christ, and </a:t>
            </a:r>
            <a:r>
              <a:rPr>
                <a:solidFill>
                  <a:srgbClr val="0433FF"/>
                </a:solidFill>
              </a:rPr>
              <a:t>members in particular.</a:t>
            </a:r>
          </a:p>
        </p:txBody>
      </p:sp>
      <p:sp>
        <p:nvSpPr>
          <p:cNvPr id="126" name="Rounded Rectangle"/>
          <p:cNvSpPr/>
          <p:nvPr/>
        </p:nvSpPr>
        <p:spPr>
          <a:xfrm>
            <a:off x="1152225" y="5924848"/>
            <a:ext cx="5972231" cy="647325"/>
          </a:xfrm>
          <a:prstGeom prst="roundRect">
            <a:avLst>
              <a:gd name="adj" fmla="val 29429"/>
            </a:avLst>
          </a:prstGeom>
          <a:ln w="50800">
            <a:solidFill>
              <a:srgbClr val="000000"/>
            </a:solidFill>
            <a:miter lim="400000"/>
          </a:ln>
        </p:spPr>
        <p:txBody>
          <a:bodyPr lIns="50800" tIns="50800" rIns="50800" bIns="50800" anchor="ctr"/>
          <a:lstStyle/>
          <a:p>
            <a:pPr>
              <a:defRPr sz="3600"/>
            </a:pPr>
            <a:endParaRPr/>
          </a:p>
        </p:txBody>
      </p:sp>
      <p:sp>
        <p:nvSpPr>
          <p:cNvPr id="127" name="Rounded Rectangle"/>
          <p:cNvSpPr/>
          <p:nvPr/>
        </p:nvSpPr>
        <p:spPr>
          <a:xfrm>
            <a:off x="5785344" y="2464926"/>
            <a:ext cx="4319666" cy="647325"/>
          </a:xfrm>
          <a:prstGeom prst="roundRect">
            <a:avLst>
              <a:gd name="adj" fmla="val 29429"/>
            </a:avLst>
          </a:prstGeom>
          <a:ln w="50800">
            <a:solidFill>
              <a:srgbClr val="000000"/>
            </a:solidFill>
            <a:miter lim="400000"/>
          </a:ln>
        </p:spPr>
        <p:txBody>
          <a:bodyPr lIns="50800" tIns="50800" rIns="50800" bIns="50800" anchor="ctr"/>
          <a:lstStyle/>
          <a:p>
            <a:pPr>
              <a:defRPr sz="3600"/>
            </a:pPr>
            <a:endParaRPr/>
          </a:p>
        </p:txBody>
      </p:sp>
      <p:sp>
        <p:nvSpPr>
          <p:cNvPr id="128" name="Line"/>
          <p:cNvSpPr/>
          <p:nvPr/>
        </p:nvSpPr>
        <p:spPr>
          <a:xfrm flipV="1">
            <a:off x="6678658" y="3131672"/>
            <a:ext cx="607978" cy="2811655"/>
          </a:xfrm>
          <a:prstGeom prst="line">
            <a:avLst/>
          </a:prstGeom>
          <a:ln w="38100">
            <a:solidFill>
              <a:srgbClr val="000000"/>
            </a:solidFill>
            <a:miter lim="400000"/>
          </a:ln>
        </p:spPr>
        <p:txBody>
          <a:bodyPr lIns="45718" tIns="45718" rIns="45718" bIns="45718"/>
          <a:lstStyle/>
          <a:p>
            <a:endParaRPr/>
          </a:p>
        </p:txBody>
      </p:sp>
      <p:grpSp>
        <p:nvGrpSpPr>
          <p:cNvPr id="131" name="Each member is Special"/>
          <p:cNvGrpSpPr/>
          <p:nvPr/>
        </p:nvGrpSpPr>
        <p:grpSpPr>
          <a:xfrm>
            <a:off x="7075754" y="3269794"/>
            <a:ext cx="4934304" cy="2322607"/>
            <a:chOff x="0" y="0"/>
            <a:chExt cx="4934303" cy="2322606"/>
          </a:xfrm>
        </p:grpSpPr>
        <p:sp>
          <p:nvSpPr>
            <p:cNvPr id="129" name="Each member is Special"/>
            <p:cNvSpPr txBox="1"/>
            <p:nvPr/>
          </p:nvSpPr>
          <p:spPr>
            <a:xfrm>
              <a:off x="1221896" y="420506"/>
              <a:ext cx="3054388" cy="128351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defRPr sz="3600" b="1">
                  <a:solidFill>
                    <a:srgbClr val="0433FF"/>
                  </a:solidFill>
                </a:defRPr>
              </a:lvl1pPr>
            </a:lstStyle>
            <a:p>
              <a:r>
                <a:t>Each member is Special</a:t>
              </a:r>
            </a:p>
          </p:txBody>
        </p:sp>
        <p:pic>
          <p:nvPicPr>
            <p:cNvPr id="130" name="Each member is Special" descr="Each member is Special"/>
            <p:cNvPicPr>
              <a:picLocks noChangeAspect="1"/>
            </p:cNvPicPr>
            <p:nvPr/>
          </p:nvPicPr>
          <p:blipFill>
            <a:blip r:embed="rId4">
              <a:extLst/>
            </a:blip>
            <a:stretch>
              <a:fillRect/>
            </a:stretch>
          </p:blipFill>
          <p:spPr>
            <a:xfrm>
              <a:off x="-1" y="-1"/>
              <a:ext cx="4934304" cy="2322607"/>
            </a:xfrm>
            <a:prstGeom prst="rect">
              <a:avLst/>
            </a:prstGeom>
            <a:ln w="12700" cap="flat">
              <a:noFill/>
              <a:miter lim="400000"/>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V1. The Instruction with a Promise"/>
          <p:cNvSpPr txBox="1">
            <a:spLocks noGrp="1"/>
          </p:cNvSpPr>
          <p:nvPr>
            <p:ph type="title"/>
          </p:nvPr>
        </p:nvSpPr>
        <p:spPr>
          <a:xfrm>
            <a:off x="1104900" y="571499"/>
            <a:ext cx="10795000" cy="1312224"/>
          </a:xfrm>
          <a:prstGeom prst="rect">
            <a:avLst/>
          </a:prstGeom>
        </p:spPr>
        <p:txBody>
          <a:bodyPr/>
          <a:lstStyle/>
          <a:p>
            <a:pPr defTabSz="408940">
              <a:defRPr sz="5300">
                <a:solidFill>
                  <a:srgbClr val="000000"/>
                </a:solidFill>
              </a:defRPr>
            </a:pPr>
            <a:r>
              <a:t>V1. </a:t>
            </a:r>
            <a:r>
              <a:rPr u="sng"/>
              <a:t>The Instruction with a Promise</a:t>
            </a:r>
            <a:r>
              <a:t> </a:t>
            </a:r>
          </a:p>
        </p:txBody>
      </p:sp>
      <p:sp>
        <p:nvSpPr>
          <p:cNvPr id="134" name="Remember now   thy  Creator  in the days of thy youth,…"/>
          <p:cNvSpPr txBox="1">
            <a:spLocks noGrp="1"/>
          </p:cNvSpPr>
          <p:nvPr>
            <p:ph type="body" idx="1"/>
          </p:nvPr>
        </p:nvSpPr>
        <p:spPr>
          <a:xfrm>
            <a:off x="1096043" y="2022311"/>
            <a:ext cx="11196685" cy="6841016"/>
          </a:xfrm>
          <a:prstGeom prst="rect">
            <a:avLst/>
          </a:prstGeom>
        </p:spPr>
        <p:txBody>
          <a:bodyPr/>
          <a:lstStyle/>
          <a:p>
            <a:pPr marL="0" indent="0" defTabSz="457200">
              <a:spcBef>
                <a:spcPts val="0"/>
              </a:spcBef>
              <a:buSzTx/>
              <a:buNone/>
              <a:defRPr sz="3400">
                <a:solidFill>
                  <a:srgbClr val="000000"/>
                </a:solidFill>
                <a:latin typeface="+mj-lt"/>
                <a:ea typeface="+mj-ea"/>
                <a:cs typeface="+mj-cs"/>
                <a:sym typeface="Helvetica Neue"/>
              </a:defRPr>
            </a:pPr>
            <a:endParaRPr dirty="0"/>
          </a:p>
          <a:p>
            <a:pPr marL="0" indent="0" defTabSz="457200">
              <a:spcBef>
                <a:spcPts val="0"/>
              </a:spcBef>
              <a:buSzTx/>
              <a:buNone/>
              <a:defRPr sz="3400">
                <a:solidFill>
                  <a:srgbClr val="0433FF"/>
                </a:solidFill>
                <a:latin typeface="+mj-lt"/>
                <a:ea typeface="+mj-ea"/>
                <a:cs typeface="+mj-cs"/>
                <a:sym typeface="Helvetica Neue"/>
              </a:defRPr>
            </a:pPr>
            <a:r>
              <a:rPr dirty="0"/>
              <a:t>Remember now</a:t>
            </a:r>
            <a:r>
              <a:rPr dirty="0">
                <a:solidFill>
                  <a:srgbClr val="000000"/>
                </a:solidFill>
              </a:rPr>
              <a:t>   thy  </a:t>
            </a:r>
            <a:r>
              <a:rPr b="1" dirty="0">
                <a:solidFill>
                  <a:srgbClr val="FF2600"/>
                </a:solidFill>
              </a:rPr>
              <a:t>Creator</a:t>
            </a:r>
            <a:r>
              <a:rPr dirty="0">
                <a:solidFill>
                  <a:srgbClr val="000000"/>
                </a:solidFill>
              </a:rPr>
              <a:t>  in the </a:t>
            </a:r>
            <a:r>
              <a:rPr dirty="0">
                <a:solidFill>
                  <a:srgbClr val="008F00"/>
                </a:solidFill>
              </a:rPr>
              <a:t>days of thy youth</a:t>
            </a:r>
            <a:r>
              <a:rPr dirty="0">
                <a:solidFill>
                  <a:srgbClr val="000000"/>
                </a:solidFill>
              </a:rPr>
              <a:t>, </a:t>
            </a:r>
          </a:p>
          <a:p>
            <a:pPr marL="0" indent="0" defTabSz="457200">
              <a:spcBef>
                <a:spcPts val="0"/>
              </a:spcBef>
              <a:buSzTx/>
              <a:buNone/>
              <a:defRPr sz="3400">
                <a:solidFill>
                  <a:srgbClr val="000000"/>
                </a:solidFill>
                <a:latin typeface="+mj-lt"/>
                <a:ea typeface="+mj-ea"/>
                <a:cs typeface="+mj-cs"/>
                <a:sym typeface="Helvetica Neue"/>
              </a:defRPr>
            </a:pPr>
            <a:endParaRPr dirty="0">
              <a:solidFill>
                <a:srgbClr val="000000"/>
              </a:solidFill>
            </a:endParaRPr>
          </a:p>
          <a:p>
            <a:pPr marL="0" indent="0" defTabSz="457200">
              <a:spcBef>
                <a:spcPts val="0"/>
              </a:spcBef>
              <a:buSzTx/>
              <a:buNone/>
              <a:defRPr sz="3400">
                <a:solidFill>
                  <a:srgbClr val="9437FF"/>
                </a:solidFill>
                <a:latin typeface="+mj-lt"/>
                <a:ea typeface="+mj-ea"/>
                <a:cs typeface="+mj-cs"/>
                <a:sym typeface="Helvetica Neue"/>
              </a:defRPr>
            </a:pPr>
            <a:r>
              <a:rPr dirty="0"/>
              <a:t>while the evil days come not</a:t>
            </a:r>
            <a:r>
              <a:rPr dirty="0">
                <a:solidFill>
                  <a:srgbClr val="000000"/>
                </a:solidFill>
              </a:rPr>
              <a:t>,  nor the years draw nigh, </a:t>
            </a:r>
          </a:p>
          <a:p>
            <a:pPr marL="0" indent="0" defTabSz="457200">
              <a:spcBef>
                <a:spcPts val="0"/>
              </a:spcBef>
              <a:buSzTx/>
              <a:buNone/>
              <a:defRPr sz="3400">
                <a:solidFill>
                  <a:srgbClr val="000000"/>
                </a:solidFill>
                <a:latin typeface="+mj-lt"/>
                <a:ea typeface="+mj-ea"/>
                <a:cs typeface="+mj-cs"/>
                <a:sym typeface="Helvetica Neue"/>
              </a:defRPr>
            </a:pPr>
            <a:endParaRPr dirty="0">
              <a:solidFill>
                <a:srgbClr val="000000"/>
              </a:solidFill>
            </a:endParaRPr>
          </a:p>
          <a:p>
            <a:pPr marL="0" indent="0" defTabSz="457200">
              <a:spcBef>
                <a:spcPts val="0"/>
              </a:spcBef>
              <a:buSzTx/>
              <a:buNone/>
              <a:defRPr sz="3400">
                <a:solidFill>
                  <a:srgbClr val="000000"/>
                </a:solidFill>
                <a:latin typeface="+mj-lt"/>
                <a:ea typeface="+mj-ea"/>
                <a:cs typeface="+mj-cs"/>
                <a:sym typeface="Helvetica Neue"/>
              </a:defRPr>
            </a:pPr>
            <a:r>
              <a:rPr dirty="0"/>
              <a:t>when thou shalt say,     </a:t>
            </a:r>
            <a:r>
              <a:rPr dirty="0">
                <a:solidFill>
                  <a:srgbClr val="9437FF"/>
                </a:solidFill>
              </a:rPr>
              <a:t>I have no pleasure in them</a:t>
            </a:r>
            <a:r>
              <a:rPr dirty="0"/>
              <a:t>;</a:t>
            </a:r>
          </a:p>
        </p:txBody>
      </p:sp>
      <p:sp>
        <p:nvSpPr>
          <p:cNvPr id="135" name="Oval"/>
          <p:cNvSpPr/>
          <p:nvPr/>
        </p:nvSpPr>
        <p:spPr>
          <a:xfrm>
            <a:off x="910893" y="4061769"/>
            <a:ext cx="3494483" cy="1104943"/>
          </a:xfrm>
          <a:prstGeom prst="ellipse">
            <a:avLst/>
          </a:prstGeom>
          <a:ln w="50800">
            <a:solidFill>
              <a:srgbClr val="000000"/>
            </a:solidFill>
            <a:miter lim="400000"/>
          </a:ln>
          <a:effectLst>
            <a:reflection stA="0" endPos="40000" dir="5400000" sy="-100000" algn="bl" rotWithShape="0"/>
          </a:effectLst>
        </p:spPr>
        <p:txBody>
          <a:bodyPr lIns="50800" tIns="50800" rIns="50800" bIns="50800" anchor="ctr"/>
          <a:lstStyle/>
          <a:p>
            <a:pPr>
              <a:defRPr sz="3600"/>
            </a:pPr>
            <a:endParaRPr/>
          </a:p>
        </p:txBody>
      </p:sp>
      <p:sp>
        <p:nvSpPr>
          <p:cNvPr id="136" name="#1. Instruction"/>
          <p:cNvSpPr txBox="1"/>
          <p:nvPr/>
        </p:nvSpPr>
        <p:spPr>
          <a:xfrm>
            <a:off x="1119027" y="2055692"/>
            <a:ext cx="3736849" cy="74879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b="1">
                <a:solidFill>
                  <a:srgbClr val="0433FF"/>
                </a:solidFill>
              </a:defRPr>
            </a:lvl1pPr>
          </a:lstStyle>
          <a:p>
            <a:r>
              <a:t>#1. Instruction </a:t>
            </a:r>
          </a:p>
        </p:txBody>
      </p:sp>
      <p:sp>
        <p:nvSpPr>
          <p:cNvPr id="137" name="Line"/>
          <p:cNvSpPr/>
          <p:nvPr/>
        </p:nvSpPr>
        <p:spPr>
          <a:xfrm flipV="1">
            <a:off x="2658132" y="2848474"/>
            <a:ext cx="2" cy="1240672"/>
          </a:xfrm>
          <a:prstGeom prst="line">
            <a:avLst/>
          </a:prstGeom>
          <a:ln w="38100">
            <a:solidFill>
              <a:srgbClr val="000000"/>
            </a:solidFill>
            <a:miter lim="400000"/>
            <a:tailEnd type="triangle"/>
          </a:ln>
        </p:spPr>
        <p:txBody>
          <a:bodyPr lIns="45718" tIns="45718" rIns="45718" bIns="45718"/>
          <a:lstStyle/>
          <a:p>
            <a:endParaRPr/>
          </a:p>
        </p:txBody>
      </p:sp>
      <p:sp>
        <p:nvSpPr>
          <p:cNvPr id="138" name="Rectangle"/>
          <p:cNvSpPr/>
          <p:nvPr/>
        </p:nvSpPr>
        <p:spPr>
          <a:xfrm>
            <a:off x="5258749" y="4213612"/>
            <a:ext cx="1811010" cy="898020"/>
          </a:xfrm>
          <a:prstGeom prst="rect">
            <a:avLst/>
          </a:prstGeom>
          <a:ln w="25400">
            <a:solidFill>
              <a:srgbClr val="000000"/>
            </a:solidFill>
            <a:miter lim="400000"/>
          </a:ln>
        </p:spPr>
        <p:txBody>
          <a:bodyPr lIns="50800" tIns="50800" rIns="50800" bIns="50800" anchor="ctr"/>
          <a:lstStyle/>
          <a:p>
            <a:pPr>
              <a:defRPr sz="3600"/>
            </a:pPr>
            <a:endParaRPr/>
          </a:p>
        </p:txBody>
      </p:sp>
      <p:sp>
        <p:nvSpPr>
          <p:cNvPr id="139" name="Line"/>
          <p:cNvSpPr/>
          <p:nvPr/>
        </p:nvSpPr>
        <p:spPr>
          <a:xfrm flipV="1">
            <a:off x="5531958" y="3297963"/>
            <a:ext cx="1274265" cy="907006"/>
          </a:xfrm>
          <a:prstGeom prst="line">
            <a:avLst/>
          </a:prstGeom>
          <a:ln w="38100">
            <a:solidFill>
              <a:srgbClr val="000000"/>
            </a:solidFill>
            <a:miter lim="400000"/>
            <a:tailEnd type="triangle"/>
          </a:ln>
        </p:spPr>
        <p:txBody>
          <a:bodyPr lIns="45718" tIns="45718" rIns="45718" bIns="45718"/>
          <a:lstStyle/>
          <a:p>
            <a:endParaRPr/>
          </a:p>
        </p:txBody>
      </p:sp>
      <p:sp>
        <p:nvSpPr>
          <p:cNvPr id="140" name="#2. Characteristic"/>
          <p:cNvSpPr txBox="1"/>
          <p:nvPr/>
        </p:nvSpPr>
        <p:spPr>
          <a:xfrm>
            <a:off x="4426165" y="2667921"/>
            <a:ext cx="4536441" cy="74879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b="1">
                <a:solidFill>
                  <a:srgbClr val="FF2600"/>
                </a:solidFill>
              </a:defRPr>
            </a:lvl1pPr>
          </a:lstStyle>
          <a:p>
            <a:r>
              <a:t>#2. Characteristic  </a:t>
            </a:r>
          </a:p>
        </p:txBody>
      </p:sp>
      <p:pic>
        <p:nvPicPr>
          <p:cNvPr id="141" name="Rounded Rectangle" descr="Rounded Rectangle"/>
          <p:cNvPicPr>
            <a:picLocks noChangeAspect="1"/>
          </p:cNvPicPr>
          <p:nvPr/>
        </p:nvPicPr>
        <p:blipFill>
          <a:blip r:embed="rId2">
            <a:extLst/>
          </a:blip>
          <a:stretch>
            <a:fillRect/>
          </a:stretch>
        </p:blipFill>
        <p:spPr>
          <a:xfrm>
            <a:off x="8294327" y="4266176"/>
            <a:ext cx="3676840" cy="792895"/>
          </a:xfrm>
          <a:prstGeom prst="rect">
            <a:avLst/>
          </a:prstGeom>
          <a:ln w="12700">
            <a:miter lim="400000"/>
          </a:ln>
        </p:spPr>
      </p:pic>
      <p:sp>
        <p:nvSpPr>
          <p:cNvPr id="142" name="Line"/>
          <p:cNvSpPr/>
          <p:nvPr/>
        </p:nvSpPr>
        <p:spPr>
          <a:xfrm flipV="1">
            <a:off x="10132746" y="2856190"/>
            <a:ext cx="448404" cy="1475666"/>
          </a:xfrm>
          <a:prstGeom prst="line">
            <a:avLst/>
          </a:prstGeom>
          <a:ln w="38100">
            <a:solidFill>
              <a:srgbClr val="000000"/>
            </a:solidFill>
            <a:miter lim="400000"/>
            <a:tailEnd type="triangle"/>
          </a:ln>
        </p:spPr>
        <p:txBody>
          <a:bodyPr lIns="45718" tIns="45718" rIns="45718" bIns="45718"/>
          <a:lstStyle/>
          <a:p>
            <a:endParaRPr/>
          </a:p>
        </p:txBody>
      </p:sp>
      <p:sp>
        <p:nvSpPr>
          <p:cNvPr id="143" name="3. A Season"/>
          <p:cNvSpPr txBox="1"/>
          <p:nvPr/>
        </p:nvSpPr>
        <p:spPr>
          <a:xfrm>
            <a:off x="9237371" y="2167983"/>
            <a:ext cx="2815845" cy="74879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b="1">
                <a:solidFill>
                  <a:srgbClr val="009051"/>
                </a:solidFill>
              </a:defRPr>
            </a:lvl1pPr>
          </a:lstStyle>
          <a:p>
            <a:r>
              <a:t>3. A Season</a:t>
            </a:r>
          </a:p>
        </p:txBody>
      </p:sp>
      <p:sp>
        <p:nvSpPr>
          <p:cNvPr id="144" name="Rounded Rectangle"/>
          <p:cNvSpPr/>
          <p:nvPr/>
        </p:nvSpPr>
        <p:spPr>
          <a:xfrm>
            <a:off x="1071555" y="5337281"/>
            <a:ext cx="5746899" cy="697993"/>
          </a:xfrm>
          <a:prstGeom prst="roundRect">
            <a:avLst>
              <a:gd name="adj" fmla="val 27293"/>
            </a:avLst>
          </a:prstGeom>
          <a:ln w="50800">
            <a:solidFill>
              <a:srgbClr val="000000"/>
            </a:solidFill>
            <a:miter lim="400000"/>
          </a:ln>
        </p:spPr>
        <p:txBody>
          <a:bodyPr lIns="50800" tIns="50800" rIns="50800" bIns="50800" anchor="ctr"/>
          <a:lstStyle/>
          <a:p>
            <a:pPr>
              <a:defRPr sz="3600"/>
            </a:pPr>
            <a:endParaRPr/>
          </a:p>
        </p:txBody>
      </p:sp>
      <p:sp>
        <p:nvSpPr>
          <p:cNvPr id="145" name="Line"/>
          <p:cNvSpPr/>
          <p:nvPr/>
        </p:nvSpPr>
        <p:spPr>
          <a:xfrm flipH="1">
            <a:off x="4756951" y="6064827"/>
            <a:ext cx="783419" cy="1651159"/>
          </a:xfrm>
          <a:prstGeom prst="line">
            <a:avLst/>
          </a:prstGeom>
          <a:ln w="38100">
            <a:solidFill>
              <a:srgbClr val="000000"/>
            </a:solidFill>
            <a:miter lim="400000"/>
            <a:tailEnd type="triangle"/>
          </a:ln>
        </p:spPr>
        <p:txBody>
          <a:bodyPr lIns="45718" tIns="45718" rIns="45718" bIns="45718"/>
          <a:lstStyle/>
          <a:p>
            <a:endParaRPr/>
          </a:p>
        </p:txBody>
      </p:sp>
      <p:sp>
        <p:nvSpPr>
          <p:cNvPr id="146" name="4. The Promise"/>
          <p:cNvSpPr txBox="1"/>
          <p:nvPr/>
        </p:nvSpPr>
        <p:spPr>
          <a:xfrm>
            <a:off x="2935664" y="7858315"/>
            <a:ext cx="3739389" cy="74879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b="1">
                <a:solidFill>
                  <a:srgbClr val="9437FF"/>
                </a:solidFill>
              </a:defRPr>
            </a:lvl1pPr>
          </a:lstStyle>
          <a:p>
            <a:r>
              <a:t>4. The Promise </a:t>
            </a:r>
          </a:p>
        </p:txBody>
      </p:sp>
      <p:sp>
        <p:nvSpPr>
          <p:cNvPr id="147" name="Rounded Rectangle"/>
          <p:cNvSpPr/>
          <p:nvPr/>
        </p:nvSpPr>
        <p:spPr>
          <a:xfrm>
            <a:off x="5620275" y="6273624"/>
            <a:ext cx="5292618" cy="872619"/>
          </a:xfrm>
          <a:prstGeom prst="roundRect">
            <a:avLst>
              <a:gd name="adj" fmla="val 21831"/>
            </a:avLst>
          </a:prstGeom>
          <a:ln w="50800">
            <a:solidFill>
              <a:srgbClr val="000000"/>
            </a:solidFill>
            <a:miter lim="400000"/>
          </a:ln>
        </p:spPr>
        <p:txBody>
          <a:bodyPr lIns="50800" tIns="50800" rIns="50800" bIns="50800" anchor="ctr"/>
          <a:lstStyle/>
          <a:p>
            <a:pPr>
              <a:defRPr sz="3600"/>
            </a:pPr>
            <a:endParaRPr/>
          </a:p>
        </p:txBody>
      </p:sp>
      <p:cxnSp>
        <p:nvCxnSpPr>
          <p:cNvPr id="148" name="Connection Line"/>
          <p:cNvCxnSpPr>
            <a:cxnSpLocks/>
            <a:endCxn id="147" idx="0"/>
          </p:cNvCxnSpPr>
          <p:nvPr/>
        </p:nvCxnSpPr>
        <p:spPr>
          <a:xfrm>
            <a:off x="6235700" y="6035274"/>
            <a:ext cx="2030884" cy="238350"/>
          </a:xfrm>
          <a:prstGeom prst="straightConnector1">
            <a:avLst/>
          </a:prstGeom>
          <a:ln w="38100">
            <a:solidFill>
              <a:srgbClr val="000000"/>
            </a:solidFill>
            <a:miter lim="400000"/>
          </a:ln>
        </p:spPr>
      </p:cxn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2 Timothy 2…"/>
          <p:cNvSpPr txBox="1">
            <a:spLocks noGrp="1"/>
          </p:cNvSpPr>
          <p:nvPr>
            <p:ph type="title"/>
          </p:nvPr>
        </p:nvSpPr>
        <p:spPr>
          <a:xfrm>
            <a:off x="1104900" y="1840191"/>
            <a:ext cx="10795000" cy="5846579"/>
          </a:xfrm>
          <a:prstGeom prst="rect">
            <a:avLst/>
          </a:prstGeom>
        </p:spPr>
        <p:txBody>
          <a:bodyPr/>
          <a:lstStyle/>
          <a:p>
            <a:pPr algn="l" defTabSz="457200">
              <a:defRPr sz="3800" b="1" i="1" u="sng">
                <a:solidFill>
                  <a:srgbClr val="FF2600"/>
                </a:solidFill>
                <a:latin typeface="+mj-lt"/>
                <a:ea typeface="+mj-ea"/>
                <a:cs typeface="+mj-cs"/>
                <a:sym typeface="Helvetica Neue"/>
              </a:defRPr>
            </a:pPr>
            <a:r>
              <a:t>2 Timothy 2</a:t>
            </a:r>
          </a:p>
          <a:p>
            <a:pPr algn="l" defTabSz="457200">
              <a:defRPr sz="3800" b="1">
                <a:solidFill>
                  <a:srgbClr val="000000"/>
                </a:solidFill>
                <a:latin typeface="+mj-lt"/>
                <a:ea typeface="+mj-ea"/>
                <a:cs typeface="+mj-cs"/>
                <a:sym typeface="Helvetica Neue"/>
              </a:defRPr>
            </a:pPr>
            <a:endParaRPr/>
          </a:p>
          <a:p>
            <a:pPr algn="l" defTabSz="457200">
              <a:defRPr sz="3800" b="1">
                <a:solidFill>
                  <a:srgbClr val="000000"/>
                </a:solidFill>
                <a:latin typeface="Arial"/>
                <a:ea typeface="Arial"/>
                <a:cs typeface="Arial"/>
                <a:sym typeface="Arial"/>
              </a:defRPr>
            </a:pPr>
            <a:r>
              <a:t>15 </a:t>
            </a:r>
            <a:r>
              <a:rPr>
                <a:solidFill>
                  <a:srgbClr val="FF2600"/>
                </a:solidFill>
                <a:latin typeface="+mj-lt"/>
                <a:ea typeface="+mj-ea"/>
                <a:cs typeface="+mj-cs"/>
                <a:sym typeface="Helvetica Neue"/>
              </a:rPr>
              <a:t>Study</a:t>
            </a:r>
            <a:r>
              <a:rPr b="0">
                <a:latin typeface="+mj-lt"/>
                <a:ea typeface="+mj-ea"/>
                <a:cs typeface="+mj-cs"/>
                <a:sym typeface="Helvetica Neue"/>
              </a:rPr>
              <a:t> to shew thyself approved unto God, a workman that needeth not to be ashamed,</a:t>
            </a:r>
            <a:r>
              <a:rPr>
                <a:solidFill>
                  <a:srgbClr val="FF2600"/>
                </a:solidFill>
                <a:latin typeface="+mj-lt"/>
                <a:ea typeface="+mj-ea"/>
                <a:cs typeface="+mj-cs"/>
                <a:sym typeface="Helvetica Neue"/>
              </a:rPr>
              <a:t> rightly dividing the word of truth.</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2 Timothy 3…"/>
          <p:cNvSpPr txBox="1">
            <a:spLocks noGrp="1"/>
          </p:cNvSpPr>
          <p:nvPr>
            <p:ph type="title"/>
          </p:nvPr>
        </p:nvSpPr>
        <p:spPr>
          <a:xfrm>
            <a:off x="1104900" y="1112072"/>
            <a:ext cx="10795000" cy="7529456"/>
          </a:xfrm>
          <a:prstGeom prst="rect">
            <a:avLst/>
          </a:prstGeom>
        </p:spPr>
        <p:txBody>
          <a:bodyPr/>
          <a:lstStyle/>
          <a:p>
            <a:pPr algn="l" defTabSz="457200">
              <a:defRPr sz="3700" b="1" i="1" u="sng">
                <a:solidFill>
                  <a:srgbClr val="FF2600"/>
                </a:solidFill>
                <a:latin typeface="+mj-lt"/>
                <a:ea typeface="+mj-ea"/>
                <a:cs typeface="+mj-cs"/>
                <a:sym typeface="Helvetica Neue"/>
              </a:defRPr>
            </a:pPr>
            <a:r>
              <a:t>2 Timothy 3</a:t>
            </a:r>
          </a:p>
          <a:p>
            <a:pPr algn="l" defTabSz="457200">
              <a:defRPr sz="3000">
                <a:solidFill>
                  <a:srgbClr val="000000"/>
                </a:solidFill>
                <a:latin typeface="+mj-lt"/>
                <a:ea typeface="+mj-ea"/>
                <a:cs typeface="+mj-cs"/>
                <a:sym typeface="Helvetica Neue"/>
              </a:defRPr>
            </a:pPr>
            <a:endParaRPr/>
          </a:p>
          <a:p>
            <a:pPr algn="l" defTabSz="457200">
              <a:defRPr sz="3000" b="1">
                <a:solidFill>
                  <a:srgbClr val="000000"/>
                </a:solidFill>
                <a:latin typeface="Arial"/>
                <a:ea typeface="Arial"/>
                <a:cs typeface="Arial"/>
                <a:sym typeface="Arial"/>
              </a:defRPr>
            </a:pPr>
            <a:r>
              <a:t>14 </a:t>
            </a:r>
            <a:r>
              <a:rPr b="0">
                <a:latin typeface="+mj-lt"/>
                <a:ea typeface="+mj-ea"/>
                <a:cs typeface="+mj-cs"/>
                <a:sym typeface="Helvetica Neue"/>
              </a:rPr>
              <a:t>But continue thou in   the things which thou hast learned and hast been assured  of, knowing of whom thou hast learned them;</a:t>
            </a:r>
            <a:endParaRPr>
              <a:latin typeface="+mj-lt"/>
              <a:ea typeface="+mj-ea"/>
              <a:cs typeface="+mj-cs"/>
              <a:sym typeface="Helvetica Neue"/>
            </a:endParaRPr>
          </a:p>
          <a:p>
            <a:pPr algn="l" defTabSz="457200">
              <a:defRPr sz="3000" b="1">
                <a:solidFill>
                  <a:srgbClr val="000000"/>
                </a:solidFill>
                <a:latin typeface="Arial"/>
                <a:ea typeface="Arial"/>
                <a:cs typeface="Arial"/>
                <a:sym typeface="Arial"/>
              </a:defRPr>
            </a:pPr>
            <a:r>
              <a:t>15 </a:t>
            </a:r>
            <a:r>
              <a:rPr b="0">
                <a:latin typeface="+mj-lt"/>
                <a:ea typeface="+mj-ea"/>
                <a:cs typeface="+mj-cs"/>
                <a:sym typeface="Helvetica Neue"/>
              </a:rPr>
              <a:t>And that </a:t>
            </a:r>
            <a:r>
              <a:rPr>
                <a:solidFill>
                  <a:srgbClr val="0433FF"/>
                </a:solidFill>
                <a:latin typeface="+mj-lt"/>
                <a:ea typeface="+mj-ea"/>
                <a:cs typeface="+mj-cs"/>
                <a:sym typeface="Helvetica Neue"/>
              </a:rPr>
              <a:t>from a child</a:t>
            </a:r>
            <a:r>
              <a:rPr b="0">
                <a:latin typeface="+mj-lt"/>
                <a:ea typeface="+mj-ea"/>
                <a:cs typeface="+mj-cs"/>
                <a:sym typeface="Helvetica Neue"/>
              </a:rPr>
              <a:t> thou hast known the holy scriptures, which are able to  make thee wise unto salvation through faith which is in Christ  Jesus.</a:t>
            </a:r>
          </a:p>
        </p:txBody>
      </p:sp>
      <p:sp>
        <p:nvSpPr>
          <p:cNvPr id="153" name="Rounded Rectangle"/>
          <p:cNvSpPr/>
          <p:nvPr/>
        </p:nvSpPr>
        <p:spPr>
          <a:xfrm>
            <a:off x="3159177" y="5445280"/>
            <a:ext cx="2318273" cy="435634"/>
          </a:xfrm>
          <a:prstGeom prst="roundRect">
            <a:avLst>
              <a:gd name="adj" fmla="val 43730"/>
            </a:avLst>
          </a:prstGeom>
          <a:ln w="50800">
            <a:solidFill>
              <a:srgbClr val="000000"/>
            </a:solidFill>
            <a:miter lim="400000"/>
          </a:ln>
        </p:spPr>
        <p:txBody>
          <a:bodyPr lIns="50800" tIns="50800" rIns="50800" bIns="50800" anchor="ctr"/>
          <a:lstStyle/>
          <a:p>
            <a:pPr>
              <a:defRPr sz="3600"/>
            </a:pPr>
            <a:endParaRPr/>
          </a:p>
        </p:txBody>
      </p:sp>
      <p:sp>
        <p:nvSpPr>
          <p:cNvPr id="154" name="Line"/>
          <p:cNvSpPr/>
          <p:nvPr/>
        </p:nvSpPr>
        <p:spPr>
          <a:xfrm flipV="1">
            <a:off x="4956498" y="2896045"/>
            <a:ext cx="620435" cy="2378157"/>
          </a:xfrm>
          <a:prstGeom prst="line">
            <a:avLst/>
          </a:prstGeom>
          <a:ln w="38100">
            <a:solidFill>
              <a:srgbClr val="000000"/>
            </a:solidFill>
            <a:miter lim="400000"/>
            <a:tailEnd type="triangle"/>
          </a:ln>
        </p:spPr>
        <p:txBody>
          <a:bodyPr lIns="45718" tIns="45718" rIns="45718" bIns="45718"/>
          <a:lstStyle/>
          <a:p>
            <a:endParaRPr/>
          </a:p>
        </p:txBody>
      </p:sp>
      <p:sp>
        <p:nvSpPr>
          <p:cNvPr id="155" name="“ This is a Season…"/>
          <p:cNvSpPr txBox="1"/>
          <p:nvPr/>
        </p:nvSpPr>
        <p:spPr>
          <a:xfrm>
            <a:off x="5190598" y="1465000"/>
            <a:ext cx="4758945" cy="13848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a:solidFill>
                  <a:srgbClr val="0433FF"/>
                </a:solidFill>
              </a:defRPr>
            </a:pPr>
            <a:r>
              <a:t>“ This is a Season </a:t>
            </a:r>
          </a:p>
          <a:p>
            <a:pPr>
              <a:defRPr>
                <a:solidFill>
                  <a:srgbClr val="0433FF"/>
                </a:solidFill>
              </a:defRPr>
            </a:pPr>
            <a:r>
              <a:t>that really matter…”</a:t>
            </a:r>
          </a:p>
        </p:txBody>
      </p:sp>
      <p:sp>
        <p:nvSpPr>
          <p:cNvPr id="156" name="Line"/>
          <p:cNvSpPr/>
          <p:nvPr/>
        </p:nvSpPr>
        <p:spPr>
          <a:xfrm>
            <a:off x="4165694" y="5950756"/>
            <a:ext cx="2" cy="1205940"/>
          </a:xfrm>
          <a:prstGeom prst="line">
            <a:avLst/>
          </a:prstGeom>
          <a:ln w="38100">
            <a:solidFill>
              <a:srgbClr val="000000"/>
            </a:solidFill>
            <a:miter lim="400000"/>
            <a:tailEnd type="triangle"/>
          </a:ln>
        </p:spPr>
        <p:txBody>
          <a:bodyPr lIns="45718" tIns="45718" rIns="45718" bIns="45718"/>
          <a:lstStyle/>
          <a:p>
            <a:endParaRPr/>
          </a:p>
        </p:txBody>
      </p:sp>
      <p:sp>
        <p:nvSpPr>
          <p:cNvPr id="157" name="Ephesians 6:4…"/>
          <p:cNvSpPr txBox="1"/>
          <p:nvPr/>
        </p:nvSpPr>
        <p:spPr>
          <a:xfrm>
            <a:off x="2883450" y="7201138"/>
            <a:ext cx="3255722" cy="120593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lgn="l" defTabSz="457200">
              <a:defRPr sz="3600" b="1">
                <a:solidFill>
                  <a:srgbClr val="902B1F"/>
                </a:solidFill>
                <a:latin typeface="+mj-lt"/>
                <a:ea typeface="+mj-ea"/>
                <a:cs typeface="+mj-cs"/>
                <a:sym typeface="Helvetica Neue"/>
              </a:defRPr>
            </a:pPr>
            <a:r>
              <a:t>Ephesians 6:4</a:t>
            </a:r>
          </a:p>
          <a:p>
            <a:pPr algn="l" defTabSz="457200">
              <a:defRPr sz="3600" b="1">
                <a:solidFill>
                  <a:srgbClr val="902B1F"/>
                </a:solidFill>
                <a:latin typeface="+mj-lt"/>
                <a:ea typeface="+mj-ea"/>
                <a:cs typeface="+mj-cs"/>
                <a:sym typeface="Helvetica Neue"/>
              </a:defRPr>
            </a:pPr>
            <a:r>
              <a:t>Proverbs 22:6</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V2. The Description of the Promise"/>
          <p:cNvSpPr txBox="1">
            <a:spLocks noGrp="1"/>
          </p:cNvSpPr>
          <p:nvPr>
            <p:ph type="title"/>
          </p:nvPr>
        </p:nvSpPr>
        <p:spPr>
          <a:xfrm>
            <a:off x="1104900" y="571500"/>
            <a:ext cx="10795000" cy="1125704"/>
          </a:xfrm>
          <a:prstGeom prst="rect">
            <a:avLst/>
          </a:prstGeom>
        </p:spPr>
        <p:txBody>
          <a:bodyPr/>
          <a:lstStyle/>
          <a:p>
            <a:pPr defTabSz="403097">
              <a:defRPr sz="5200">
                <a:solidFill>
                  <a:srgbClr val="000000"/>
                </a:solidFill>
              </a:defRPr>
            </a:pPr>
            <a:r>
              <a:t>V2. </a:t>
            </a:r>
            <a:r>
              <a:rPr u="sng"/>
              <a:t>The Description of the Promise </a:t>
            </a:r>
          </a:p>
        </p:txBody>
      </p:sp>
      <p:sp>
        <p:nvSpPr>
          <p:cNvPr id="160" name="While the  sun, or the  light, or the moon, or the stars,…"/>
          <p:cNvSpPr txBox="1">
            <a:spLocks noGrp="1"/>
          </p:cNvSpPr>
          <p:nvPr>
            <p:ph type="body" idx="1"/>
          </p:nvPr>
        </p:nvSpPr>
        <p:spPr>
          <a:xfrm>
            <a:off x="1104900" y="1969945"/>
            <a:ext cx="10795000" cy="6767656"/>
          </a:xfrm>
          <a:prstGeom prst="rect">
            <a:avLst/>
          </a:prstGeom>
        </p:spPr>
        <p:txBody>
          <a:bodyPr/>
          <a:lstStyle/>
          <a:p>
            <a:pPr marL="0" indent="0" defTabSz="457200">
              <a:spcBef>
                <a:spcPts val="0"/>
              </a:spcBef>
              <a:buSzTx/>
              <a:buNone/>
              <a:defRPr sz="3400" b="1">
                <a:solidFill>
                  <a:srgbClr val="000000"/>
                </a:solidFill>
                <a:latin typeface="Arial"/>
                <a:ea typeface="Arial"/>
                <a:cs typeface="Arial"/>
                <a:sym typeface="Arial"/>
              </a:defRPr>
            </a:pPr>
            <a:r>
              <a:t> </a:t>
            </a:r>
            <a:r>
              <a:rPr b="0">
                <a:latin typeface="+mj-lt"/>
                <a:ea typeface="+mj-ea"/>
                <a:cs typeface="+mj-cs"/>
                <a:sym typeface="Helvetica Neue"/>
              </a:rPr>
              <a:t>While the  </a:t>
            </a:r>
            <a:r>
              <a:rPr>
                <a:solidFill>
                  <a:srgbClr val="FF2600"/>
                </a:solidFill>
                <a:latin typeface="+mj-lt"/>
                <a:ea typeface="+mj-ea"/>
                <a:cs typeface="+mj-cs"/>
                <a:sym typeface="Helvetica Neue"/>
              </a:rPr>
              <a:t>sun</a:t>
            </a:r>
            <a:r>
              <a:rPr b="0">
                <a:latin typeface="+mj-lt"/>
                <a:ea typeface="+mj-ea"/>
                <a:cs typeface="+mj-cs"/>
                <a:sym typeface="Helvetica Neue"/>
              </a:rPr>
              <a:t>, or the  </a:t>
            </a:r>
            <a:r>
              <a:rPr>
                <a:solidFill>
                  <a:srgbClr val="FF2600"/>
                </a:solidFill>
                <a:latin typeface="+mj-lt"/>
                <a:ea typeface="+mj-ea"/>
                <a:cs typeface="+mj-cs"/>
                <a:sym typeface="Helvetica Neue"/>
              </a:rPr>
              <a:t>light</a:t>
            </a:r>
            <a:r>
              <a:rPr b="0">
                <a:latin typeface="+mj-lt"/>
                <a:ea typeface="+mj-ea"/>
                <a:cs typeface="+mj-cs"/>
                <a:sym typeface="Helvetica Neue"/>
              </a:rPr>
              <a:t>, or the </a:t>
            </a:r>
            <a:r>
              <a:rPr>
                <a:solidFill>
                  <a:srgbClr val="FF2600"/>
                </a:solidFill>
                <a:latin typeface="+mj-lt"/>
                <a:ea typeface="+mj-ea"/>
                <a:cs typeface="+mj-cs"/>
                <a:sym typeface="Helvetica Neue"/>
              </a:rPr>
              <a:t>moon</a:t>
            </a:r>
            <a:r>
              <a:rPr b="0">
                <a:latin typeface="+mj-lt"/>
                <a:ea typeface="+mj-ea"/>
                <a:cs typeface="+mj-cs"/>
                <a:sym typeface="Helvetica Neue"/>
              </a:rPr>
              <a:t>, or the </a:t>
            </a:r>
            <a:r>
              <a:rPr>
                <a:solidFill>
                  <a:srgbClr val="FF2600"/>
                </a:solidFill>
                <a:latin typeface="+mj-lt"/>
                <a:ea typeface="+mj-ea"/>
                <a:cs typeface="+mj-cs"/>
                <a:sym typeface="Helvetica Neue"/>
              </a:rPr>
              <a:t>stars</a:t>
            </a:r>
            <a:r>
              <a:rPr b="0">
                <a:latin typeface="+mj-lt"/>
                <a:ea typeface="+mj-ea"/>
                <a:cs typeface="+mj-cs"/>
                <a:sym typeface="Helvetica Neue"/>
              </a:rPr>
              <a:t>, </a:t>
            </a:r>
            <a:endParaRPr>
              <a:latin typeface="+mj-lt"/>
              <a:ea typeface="+mj-ea"/>
              <a:cs typeface="+mj-cs"/>
              <a:sym typeface="Helvetica Neue"/>
            </a:endParaRPr>
          </a:p>
          <a:p>
            <a:pPr marL="0" indent="0" defTabSz="457200">
              <a:spcBef>
                <a:spcPts val="0"/>
              </a:spcBef>
              <a:buSzTx/>
              <a:buNone/>
              <a:defRPr sz="3400">
                <a:solidFill>
                  <a:srgbClr val="000000"/>
                </a:solidFill>
                <a:latin typeface="+mj-lt"/>
                <a:ea typeface="+mj-ea"/>
                <a:cs typeface="+mj-cs"/>
                <a:sym typeface="Helvetica Neue"/>
              </a:defRPr>
            </a:pPr>
            <a:endParaRPr>
              <a:latin typeface="+mj-lt"/>
              <a:ea typeface="+mj-ea"/>
              <a:cs typeface="+mj-cs"/>
              <a:sym typeface="Helvetica Neue"/>
            </a:endParaRPr>
          </a:p>
          <a:p>
            <a:pPr marL="0" indent="0" defTabSz="457200">
              <a:spcBef>
                <a:spcPts val="0"/>
              </a:spcBef>
              <a:buSzTx/>
              <a:buNone/>
              <a:defRPr sz="3400" b="1">
                <a:solidFill>
                  <a:srgbClr val="008F00"/>
                </a:solidFill>
                <a:latin typeface="+mj-lt"/>
                <a:ea typeface="+mj-ea"/>
                <a:cs typeface="+mj-cs"/>
                <a:sym typeface="Helvetica Neue"/>
              </a:defRPr>
            </a:pPr>
            <a:r>
              <a:t>be not darkened</a:t>
            </a:r>
            <a:r>
              <a:rPr b="0">
                <a:solidFill>
                  <a:srgbClr val="000000"/>
                </a:solidFill>
              </a:rPr>
              <a:t>,  nor the  </a:t>
            </a:r>
            <a:r>
              <a:rPr b="0">
                <a:solidFill>
                  <a:srgbClr val="0433FF"/>
                </a:solidFill>
              </a:rPr>
              <a:t>clouds return after the rain</a:t>
            </a:r>
            <a:r>
              <a:rPr b="0">
                <a:solidFill>
                  <a:srgbClr val="000000"/>
                </a:solidFill>
              </a:rPr>
              <a:t>:</a:t>
            </a:r>
          </a:p>
        </p:txBody>
      </p:sp>
      <p:sp>
        <p:nvSpPr>
          <p:cNvPr id="161" name="Oval"/>
          <p:cNvSpPr/>
          <p:nvPr/>
        </p:nvSpPr>
        <p:spPr>
          <a:xfrm>
            <a:off x="5544411" y="4411495"/>
            <a:ext cx="1210029" cy="930609"/>
          </a:xfrm>
          <a:prstGeom prst="ellipse">
            <a:avLst/>
          </a:prstGeom>
          <a:ln w="25400">
            <a:solidFill>
              <a:srgbClr val="000000"/>
            </a:solidFill>
            <a:miter lim="400000"/>
          </a:ln>
        </p:spPr>
        <p:txBody>
          <a:bodyPr lIns="50800" tIns="50800" rIns="50800" bIns="50800" anchor="ctr"/>
          <a:lstStyle/>
          <a:p>
            <a:pPr>
              <a:defRPr sz="3600"/>
            </a:pPr>
            <a:endParaRPr/>
          </a:p>
        </p:txBody>
      </p:sp>
      <p:sp>
        <p:nvSpPr>
          <p:cNvPr id="162" name="Oval"/>
          <p:cNvSpPr/>
          <p:nvPr/>
        </p:nvSpPr>
        <p:spPr>
          <a:xfrm>
            <a:off x="3211970" y="4386095"/>
            <a:ext cx="998963" cy="981409"/>
          </a:xfrm>
          <a:prstGeom prst="ellipse">
            <a:avLst/>
          </a:prstGeom>
          <a:ln w="25400">
            <a:solidFill>
              <a:srgbClr val="000000"/>
            </a:solidFill>
            <a:miter lim="400000"/>
          </a:ln>
        </p:spPr>
        <p:txBody>
          <a:bodyPr lIns="50800" tIns="50800" rIns="50800" bIns="50800" anchor="ctr"/>
          <a:lstStyle/>
          <a:p>
            <a:pPr>
              <a:defRPr sz="3600"/>
            </a:pPr>
            <a:endParaRPr/>
          </a:p>
        </p:txBody>
      </p:sp>
      <p:sp>
        <p:nvSpPr>
          <p:cNvPr id="163" name="Oval"/>
          <p:cNvSpPr/>
          <p:nvPr/>
        </p:nvSpPr>
        <p:spPr>
          <a:xfrm>
            <a:off x="7992995" y="4313947"/>
            <a:ext cx="1386383" cy="1125705"/>
          </a:xfrm>
          <a:prstGeom prst="ellipse">
            <a:avLst/>
          </a:prstGeom>
          <a:ln w="25400">
            <a:solidFill>
              <a:srgbClr val="000000"/>
            </a:solidFill>
            <a:miter lim="400000"/>
          </a:ln>
        </p:spPr>
        <p:txBody>
          <a:bodyPr lIns="50800" tIns="50800" rIns="50800" bIns="50800" anchor="ctr"/>
          <a:lstStyle/>
          <a:p>
            <a:pPr>
              <a:defRPr sz="3600"/>
            </a:pPr>
            <a:endParaRPr/>
          </a:p>
        </p:txBody>
      </p:sp>
      <p:sp>
        <p:nvSpPr>
          <p:cNvPr id="164" name="Oval"/>
          <p:cNvSpPr/>
          <p:nvPr/>
        </p:nvSpPr>
        <p:spPr>
          <a:xfrm>
            <a:off x="10617933" y="4296898"/>
            <a:ext cx="1386383" cy="1070607"/>
          </a:xfrm>
          <a:prstGeom prst="ellipse">
            <a:avLst/>
          </a:prstGeom>
          <a:ln w="25400">
            <a:solidFill>
              <a:srgbClr val="000000"/>
            </a:solidFill>
            <a:miter lim="400000"/>
          </a:ln>
        </p:spPr>
        <p:txBody>
          <a:bodyPr lIns="50800" tIns="50800" rIns="50800" bIns="50800" anchor="ctr"/>
          <a:lstStyle/>
          <a:p>
            <a:pPr>
              <a:defRPr sz="3600"/>
            </a:pPr>
            <a:endParaRPr/>
          </a:p>
        </p:txBody>
      </p:sp>
      <p:sp>
        <p:nvSpPr>
          <p:cNvPr id="165" name="Line"/>
          <p:cNvSpPr/>
          <p:nvPr/>
        </p:nvSpPr>
        <p:spPr>
          <a:xfrm flipV="1">
            <a:off x="3737459" y="3568493"/>
            <a:ext cx="811006" cy="811006"/>
          </a:xfrm>
          <a:prstGeom prst="line">
            <a:avLst/>
          </a:prstGeom>
          <a:ln w="38100">
            <a:solidFill>
              <a:srgbClr val="000000"/>
            </a:solidFill>
            <a:miter lim="400000"/>
            <a:tailEnd type="triangle"/>
          </a:ln>
        </p:spPr>
        <p:txBody>
          <a:bodyPr lIns="45718" tIns="45718" rIns="45718" bIns="45718"/>
          <a:lstStyle/>
          <a:p>
            <a:endParaRPr/>
          </a:p>
        </p:txBody>
      </p:sp>
      <p:sp>
        <p:nvSpPr>
          <p:cNvPr id="166" name="Line"/>
          <p:cNvSpPr/>
          <p:nvPr/>
        </p:nvSpPr>
        <p:spPr>
          <a:xfrm flipV="1">
            <a:off x="6280934" y="3665009"/>
            <a:ext cx="2" cy="758870"/>
          </a:xfrm>
          <a:prstGeom prst="line">
            <a:avLst/>
          </a:prstGeom>
          <a:ln w="38100">
            <a:solidFill>
              <a:srgbClr val="000000"/>
            </a:solidFill>
            <a:miter lim="400000"/>
            <a:tailEnd type="triangle"/>
          </a:ln>
        </p:spPr>
        <p:txBody>
          <a:bodyPr lIns="45718" tIns="45718" rIns="45718" bIns="45718"/>
          <a:lstStyle/>
          <a:p>
            <a:endParaRPr/>
          </a:p>
        </p:txBody>
      </p:sp>
      <p:sp>
        <p:nvSpPr>
          <p:cNvPr id="167" name="Line"/>
          <p:cNvSpPr/>
          <p:nvPr/>
        </p:nvSpPr>
        <p:spPr>
          <a:xfrm flipH="1" flipV="1">
            <a:off x="7651641" y="3582277"/>
            <a:ext cx="980437" cy="725142"/>
          </a:xfrm>
          <a:prstGeom prst="line">
            <a:avLst/>
          </a:prstGeom>
          <a:ln w="38100">
            <a:solidFill>
              <a:srgbClr val="000000"/>
            </a:solidFill>
            <a:miter lim="400000"/>
            <a:tailEnd type="triangle"/>
          </a:ln>
        </p:spPr>
        <p:txBody>
          <a:bodyPr lIns="45718" tIns="45718" rIns="45718" bIns="45718"/>
          <a:lstStyle/>
          <a:p>
            <a:endParaRPr/>
          </a:p>
        </p:txBody>
      </p:sp>
      <p:sp>
        <p:nvSpPr>
          <p:cNvPr id="168" name="Line"/>
          <p:cNvSpPr/>
          <p:nvPr/>
        </p:nvSpPr>
        <p:spPr>
          <a:xfrm flipH="1" flipV="1">
            <a:off x="9930290" y="3499951"/>
            <a:ext cx="1165846" cy="795047"/>
          </a:xfrm>
          <a:prstGeom prst="line">
            <a:avLst/>
          </a:prstGeom>
          <a:ln w="38100">
            <a:solidFill>
              <a:srgbClr val="000000"/>
            </a:solidFill>
            <a:miter lim="400000"/>
            <a:tailEnd type="triangle"/>
          </a:ln>
        </p:spPr>
        <p:txBody>
          <a:bodyPr lIns="45718" tIns="45718" rIns="45718" bIns="45718"/>
          <a:lstStyle/>
          <a:p>
            <a:endParaRPr/>
          </a:p>
        </p:txBody>
      </p:sp>
      <p:sp>
        <p:nvSpPr>
          <p:cNvPr id="169" name="#1.The Time To Come"/>
          <p:cNvSpPr txBox="1"/>
          <p:nvPr/>
        </p:nvSpPr>
        <p:spPr>
          <a:xfrm>
            <a:off x="3747261" y="2258452"/>
            <a:ext cx="5510277" cy="74879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b="1" u="sng">
                <a:solidFill>
                  <a:srgbClr val="FF2600"/>
                </a:solidFill>
              </a:defRPr>
            </a:lvl1pPr>
          </a:lstStyle>
          <a:p>
            <a:r>
              <a:t>#1.The Time To Come  </a:t>
            </a:r>
          </a:p>
        </p:txBody>
      </p:sp>
      <p:sp>
        <p:nvSpPr>
          <p:cNvPr id="170" name="Rounded Rectangle"/>
          <p:cNvSpPr/>
          <p:nvPr/>
        </p:nvSpPr>
        <p:spPr>
          <a:xfrm>
            <a:off x="977285" y="5500110"/>
            <a:ext cx="3761183" cy="759981"/>
          </a:xfrm>
          <a:prstGeom prst="roundRect">
            <a:avLst>
              <a:gd name="adj" fmla="val 25066"/>
            </a:avLst>
          </a:prstGeom>
          <a:ln w="50800">
            <a:solidFill>
              <a:srgbClr val="000000"/>
            </a:solidFill>
            <a:miter lim="400000"/>
          </a:ln>
        </p:spPr>
        <p:txBody>
          <a:bodyPr lIns="50800" tIns="50800" rIns="50800" bIns="50800" anchor="ctr"/>
          <a:lstStyle/>
          <a:p>
            <a:pPr>
              <a:defRPr sz="3600"/>
            </a:pPr>
            <a:endParaRPr/>
          </a:p>
        </p:txBody>
      </p:sp>
      <p:sp>
        <p:nvSpPr>
          <p:cNvPr id="171" name="Line"/>
          <p:cNvSpPr/>
          <p:nvPr/>
        </p:nvSpPr>
        <p:spPr>
          <a:xfrm>
            <a:off x="2565938" y="6283449"/>
            <a:ext cx="576768" cy="1144948"/>
          </a:xfrm>
          <a:prstGeom prst="line">
            <a:avLst/>
          </a:prstGeom>
          <a:ln w="38100">
            <a:solidFill>
              <a:srgbClr val="000000"/>
            </a:solidFill>
            <a:miter lim="400000"/>
            <a:tailEnd type="triangle"/>
          </a:ln>
        </p:spPr>
        <p:txBody>
          <a:bodyPr lIns="45718" tIns="45718" rIns="45718" bIns="45718"/>
          <a:lstStyle/>
          <a:p>
            <a:endParaRPr/>
          </a:p>
        </p:txBody>
      </p:sp>
      <p:sp>
        <p:nvSpPr>
          <p:cNvPr id="172" name="2.There…"/>
          <p:cNvSpPr txBox="1"/>
          <p:nvPr/>
        </p:nvSpPr>
        <p:spPr>
          <a:xfrm>
            <a:off x="1236816" y="6578699"/>
            <a:ext cx="5798821" cy="207212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b="1">
                <a:solidFill>
                  <a:srgbClr val="009051"/>
                </a:solidFill>
              </a:defRPr>
            </a:pPr>
            <a:r>
              <a:rPr dirty="0"/>
              <a:t>2.There</a:t>
            </a:r>
          </a:p>
          <a:p>
            <a:pPr>
              <a:defRPr b="1">
                <a:solidFill>
                  <a:srgbClr val="009051"/>
                </a:solidFill>
              </a:defRPr>
            </a:pPr>
            <a:r>
              <a:rPr dirty="0"/>
              <a:t>is a Season of Darkness</a:t>
            </a:r>
          </a:p>
          <a:p>
            <a:pPr>
              <a:defRPr b="1">
                <a:solidFill>
                  <a:srgbClr val="009051"/>
                </a:solidFill>
              </a:defRPr>
            </a:pPr>
            <a:r>
              <a:rPr dirty="0"/>
              <a:t>to come</a:t>
            </a:r>
            <a:r>
              <a:rPr b="0" dirty="0">
                <a:solidFill>
                  <a:srgbClr val="625B48"/>
                </a:solidFill>
              </a:rPr>
              <a:t> </a:t>
            </a:r>
          </a:p>
        </p:txBody>
      </p:sp>
      <p:pic>
        <p:nvPicPr>
          <p:cNvPr id="173" name="Rectangle" descr="Rectangle"/>
          <p:cNvPicPr>
            <a:picLocks noChangeAspect="1"/>
          </p:cNvPicPr>
          <p:nvPr/>
        </p:nvPicPr>
        <p:blipFill>
          <a:blip r:embed="rId2">
            <a:extLst/>
          </a:blip>
          <a:stretch>
            <a:fillRect/>
          </a:stretch>
        </p:blipFill>
        <p:spPr>
          <a:xfrm>
            <a:off x="6258921" y="5500665"/>
            <a:ext cx="5510276" cy="758871"/>
          </a:xfrm>
          <a:prstGeom prst="rect">
            <a:avLst/>
          </a:prstGeom>
          <a:ln w="12700">
            <a:miter lim="400000"/>
          </a:ln>
        </p:spPr>
      </p:pic>
      <p:sp>
        <p:nvSpPr>
          <p:cNvPr id="174" name="Line"/>
          <p:cNvSpPr/>
          <p:nvPr/>
        </p:nvSpPr>
        <p:spPr>
          <a:xfrm>
            <a:off x="9762138" y="6222584"/>
            <a:ext cx="2" cy="956009"/>
          </a:xfrm>
          <a:prstGeom prst="line">
            <a:avLst/>
          </a:prstGeom>
          <a:ln w="38100">
            <a:solidFill>
              <a:srgbClr val="000000"/>
            </a:solidFill>
            <a:miter lim="400000"/>
            <a:tailEnd type="triangle"/>
          </a:ln>
        </p:spPr>
        <p:txBody>
          <a:bodyPr lIns="45718" tIns="45718" rIns="45718" bIns="45718"/>
          <a:lstStyle/>
          <a:p>
            <a:endParaRPr/>
          </a:p>
        </p:txBody>
      </p:sp>
      <p:sp>
        <p:nvSpPr>
          <p:cNvPr id="175" name="#3. Lack of…"/>
          <p:cNvSpPr txBox="1"/>
          <p:nvPr/>
        </p:nvSpPr>
        <p:spPr>
          <a:xfrm>
            <a:off x="8067957" y="7437464"/>
            <a:ext cx="3388361" cy="140919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b="1">
                <a:solidFill>
                  <a:srgbClr val="0433FF"/>
                </a:solidFill>
              </a:defRPr>
            </a:pPr>
            <a:r>
              <a:t>#3. Lack of</a:t>
            </a:r>
          </a:p>
          <a:p>
            <a:pPr>
              <a:defRPr b="1">
                <a:solidFill>
                  <a:srgbClr val="0433FF"/>
                </a:solidFill>
              </a:defRPr>
            </a:pPr>
            <a:r>
              <a:t>Contentment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Hebrews 4…"/>
          <p:cNvSpPr txBox="1">
            <a:spLocks noGrp="1"/>
          </p:cNvSpPr>
          <p:nvPr>
            <p:ph type="title"/>
          </p:nvPr>
        </p:nvSpPr>
        <p:spPr>
          <a:xfrm>
            <a:off x="1104900" y="827421"/>
            <a:ext cx="10795000" cy="7950042"/>
          </a:xfrm>
          <a:prstGeom prst="rect">
            <a:avLst/>
          </a:prstGeom>
        </p:spPr>
        <p:txBody>
          <a:bodyPr/>
          <a:lstStyle/>
          <a:p>
            <a:pPr algn="l" defTabSz="457200">
              <a:defRPr sz="3000" b="1" i="1" u="sng">
                <a:solidFill>
                  <a:srgbClr val="FF2600"/>
                </a:solidFill>
                <a:latin typeface="+mj-lt"/>
                <a:ea typeface="+mj-ea"/>
                <a:cs typeface="+mj-cs"/>
                <a:sym typeface="Helvetica Neue"/>
              </a:defRPr>
            </a:pPr>
            <a:r>
              <a:rPr dirty="0"/>
              <a:t>Hebrews 4</a:t>
            </a:r>
          </a:p>
          <a:p>
            <a:pPr algn="l" defTabSz="457200">
              <a:defRPr sz="3000">
                <a:solidFill>
                  <a:srgbClr val="000000"/>
                </a:solidFill>
                <a:latin typeface="+mj-lt"/>
                <a:ea typeface="+mj-ea"/>
                <a:cs typeface="+mj-cs"/>
                <a:sym typeface="Helvetica Neue"/>
              </a:defRPr>
            </a:pPr>
            <a:endParaRPr dirty="0"/>
          </a:p>
          <a:p>
            <a:pPr algn="l" defTabSz="457200">
              <a:defRPr sz="3000" b="1">
                <a:solidFill>
                  <a:srgbClr val="000000"/>
                </a:solidFill>
                <a:latin typeface="Arial"/>
                <a:ea typeface="Arial"/>
                <a:cs typeface="Arial"/>
                <a:sym typeface="Arial"/>
              </a:defRPr>
            </a:pPr>
            <a:r>
              <a:rPr dirty="0"/>
              <a:t>12 </a:t>
            </a:r>
            <a:r>
              <a:rPr dirty="0">
                <a:solidFill>
                  <a:srgbClr val="FF2600"/>
                </a:solidFill>
                <a:latin typeface="+mj-lt"/>
                <a:ea typeface="+mj-ea"/>
                <a:cs typeface="+mj-cs"/>
                <a:sym typeface="Helvetica Neue"/>
              </a:rPr>
              <a:t>For the word of God is quick, and powerful, and sharper</a:t>
            </a:r>
            <a:r>
              <a:rPr b="0" dirty="0">
                <a:latin typeface="+mj-lt"/>
                <a:ea typeface="+mj-ea"/>
                <a:cs typeface="+mj-cs"/>
                <a:sym typeface="Helvetica Neue"/>
              </a:rPr>
              <a:t> than any twoedged sword, piercing even to the  </a:t>
            </a:r>
            <a:r>
              <a:rPr dirty="0">
                <a:solidFill>
                  <a:srgbClr val="0433FF"/>
                </a:solidFill>
                <a:latin typeface="+mj-lt"/>
                <a:ea typeface="+mj-ea"/>
                <a:cs typeface="+mj-cs"/>
                <a:sym typeface="Helvetica Neue"/>
              </a:rPr>
              <a:t>dividing  </a:t>
            </a:r>
            <a:r>
              <a:rPr b="0" dirty="0">
                <a:latin typeface="+mj-lt"/>
                <a:ea typeface="+mj-ea"/>
                <a:cs typeface="+mj-cs"/>
                <a:sym typeface="Helvetica Neue"/>
              </a:rPr>
              <a:t> asunder of soul and spirit, and of the joints and marrow, and is a discerner of the thoughts and intents of the heart.</a:t>
            </a:r>
            <a:endParaRPr dirty="0">
              <a:latin typeface="+mj-lt"/>
              <a:ea typeface="+mj-ea"/>
              <a:cs typeface="+mj-cs"/>
              <a:sym typeface="Helvetica Neue"/>
            </a:endParaRPr>
          </a:p>
          <a:p>
            <a:pPr algn="l" defTabSz="457200">
              <a:defRPr sz="3000" b="1">
                <a:solidFill>
                  <a:srgbClr val="000000"/>
                </a:solidFill>
                <a:latin typeface="Arial"/>
                <a:ea typeface="Arial"/>
                <a:cs typeface="Arial"/>
                <a:sym typeface="Arial"/>
              </a:defRPr>
            </a:pPr>
            <a:r>
              <a:rPr dirty="0"/>
              <a:t>13  </a:t>
            </a:r>
            <a:r>
              <a:rPr dirty="0">
                <a:solidFill>
                  <a:srgbClr val="008F00"/>
                </a:solidFill>
                <a:latin typeface="+mj-lt"/>
                <a:ea typeface="+mj-ea"/>
                <a:cs typeface="+mj-cs"/>
                <a:sym typeface="Helvetica Neue"/>
              </a:rPr>
              <a:t>Neither is there any creature</a:t>
            </a:r>
            <a:r>
              <a:rPr b="0" dirty="0">
                <a:latin typeface="+mj-lt"/>
                <a:ea typeface="+mj-ea"/>
                <a:cs typeface="+mj-cs"/>
                <a:sym typeface="Helvetica Neue"/>
              </a:rPr>
              <a:t>   that is not manifest in his sight: but all things are naked and opened unto the eyes of him with whom we have to do.</a:t>
            </a:r>
          </a:p>
        </p:txBody>
      </p:sp>
      <p:sp>
        <p:nvSpPr>
          <p:cNvPr id="178" name="Rounded Rectangle"/>
          <p:cNvSpPr/>
          <p:nvPr/>
        </p:nvSpPr>
        <p:spPr>
          <a:xfrm>
            <a:off x="1681432" y="5543856"/>
            <a:ext cx="5425398" cy="424432"/>
          </a:xfrm>
          <a:prstGeom prst="roundRect">
            <a:avLst>
              <a:gd name="adj" fmla="val 44884"/>
            </a:avLst>
          </a:prstGeom>
          <a:ln w="50800">
            <a:solidFill>
              <a:srgbClr val="000000"/>
            </a:solidFill>
            <a:miter lim="400000"/>
          </a:ln>
        </p:spPr>
        <p:txBody>
          <a:bodyPr lIns="50800" tIns="50800" rIns="50800" bIns="50800" anchor="ctr"/>
          <a:lstStyle/>
          <a:p>
            <a:pPr>
              <a:defRPr sz="3600"/>
            </a:pPr>
            <a:endParaRPr/>
          </a:p>
        </p:txBody>
      </p:sp>
      <p:sp>
        <p:nvSpPr>
          <p:cNvPr id="179" name="Rectangle"/>
          <p:cNvSpPr/>
          <p:nvPr/>
        </p:nvSpPr>
        <p:spPr>
          <a:xfrm>
            <a:off x="9118600" y="4121575"/>
            <a:ext cx="1779923" cy="516838"/>
          </a:xfrm>
          <a:prstGeom prst="rect">
            <a:avLst/>
          </a:prstGeom>
          <a:ln w="50800">
            <a:solidFill>
              <a:srgbClr val="000000"/>
            </a:solidFill>
            <a:miter lim="400000"/>
          </a:ln>
        </p:spPr>
        <p:txBody>
          <a:bodyPr lIns="50800" tIns="50800" rIns="50800" bIns="50800" anchor="ctr"/>
          <a:lstStyle/>
          <a:p>
            <a:pPr>
              <a:defRPr sz="3600"/>
            </a:pPr>
            <a:endParaRPr/>
          </a:p>
        </p:txBody>
      </p:sp>
      <p:sp>
        <p:nvSpPr>
          <p:cNvPr id="180" name="#2. Creation is Accountable to…"/>
          <p:cNvSpPr txBox="1"/>
          <p:nvPr/>
        </p:nvSpPr>
        <p:spPr>
          <a:xfrm>
            <a:off x="1165631" y="6973274"/>
            <a:ext cx="10673538" cy="120797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sz="3400" b="1">
                <a:solidFill>
                  <a:srgbClr val="008F00"/>
                </a:solidFill>
              </a:defRPr>
            </a:pPr>
            <a:r>
              <a:t>#2. Creation is Accountable to</a:t>
            </a:r>
          </a:p>
          <a:p>
            <a:pPr>
              <a:defRPr sz="3400" b="1">
                <a:solidFill>
                  <a:srgbClr val="008F00"/>
                </a:solidFill>
              </a:defRPr>
            </a:pPr>
            <a:r>
              <a:t> HIM and we are Participants for</a:t>
            </a:r>
            <a:r>
              <a:rPr>
                <a:solidFill>
                  <a:srgbClr val="FF2600"/>
                </a:solidFill>
              </a:rPr>
              <a:t> The Sake of Jesus</a:t>
            </a:r>
            <a:r>
              <a:t>   </a:t>
            </a:r>
          </a:p>
        </p:txBody>
      </p:sp>
      <p:sp>
        <p:nvSpPr>
          <p:cNvPr id="181" name="#1. God is a God…"/>
          <p:cNvSpPr txBox="1"/>
          <p:nvPr/>
        </p:nvSpPr>
        <p:spPr>
          <a:xfrm>
            <a:off x="3286592" y="1226812"/>
            <a:ext cx="7327393" cy="141172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b="1">
                <a:solidFill>
                  <a:srgbClr val="0433FF"/>
                </a:solidFill>
              </a:defRPr>
            </a:pPr>
            <a:r>
              <a:t>#1. God is a God</a:t>
            </a:r>
          </a:p>
          <a:p>
            <a:pPr>
              <a:defRPr b="1">
                <a:solidFill>
                  <a:srgbClr val="0433FF"/>
                </a:solidFill>
              </a:defRPr>
            </a:pPr>
            <a:r>
              <a:t>of Separation / Sanctification </a:t>
            </a:r>
            <a:r>
              <a:rPr b="0">
                <a:solidFill>
                  <a:srgbClr val="625B48"/>
                </a:solidFill>
              </a:rPr>
              <a:t> </a:t>
            </a:r>
          </a:p>
        </p:txBody>
      </p:sp>
      <p:sp>
        <p:nvSpPr>
          <p:cNvPr id="182" name="Line"/>
          <p:cNvSpPr/>
          <p:nvPr/>
        </p:nvSpPr>
        <p:spPr>
          <a:xfrm>
            <a:off x="6950286" y="5983501"/>
            <a:ext cx="2" cy="1138590"/>
          </a:xfrm>
          <a:prstGeom prst="line">
            <a:avLst/>
          </a:prstGeom>
          <a:ln w="38100">
            <a:solidFill>
              <a:srgbClr val="000000"/>
            </a:solidFill>
            <a:miter lim="400000"/>
            <a:tailEnd type="triangle"/>
          </a:ln>
        </p:spPr>
        <p:txBody>
          <a:bodyPr lIns="45718" tIns="45718" rIns="45718" bIns="45718"/>
          <a:lstStyle/>
          <a:p>
            <a:endParaRPr/>
          </a:p>
        </p:txBody>
      </p:sp>
      <p:sp>
        <p:nvSpPr>
          <p:cNvPr id="183" name="Line"/>
          <p:cNvSpPr/>
          <p:nvPr/>
        </p:nvSpPr>
        <p:spPr>
          <a:xfrm flipH="1" flipV="1">
            <a:off x="8999346" y="2662619"/>
            <a:ext cx="624422" cy="1401725"/>
          </a:xfrm>
          <a:prstGeom prst="line">
            <a:avLst/>
          </a:prstGeom>
          <a:ln w="38100">
            <a:solidFill>
              <a:srgbClr val="000000"/>
            </a:solidFill>
            <a:miter lim="400000"/>
            <a:tailEnd type="triangle"/>
          </a:ln>
        </p:spPr>
        <p:txBody>
          <a:bodyPr lIns="45718" tIns="45718" rIns="45718" bIns="45718"/>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V3. The Reality of the Leadership"/>
          <p:cNvSpPr txBox="1">
            <a:spLocks noGrp="1"/>
          </p:cNvSpPr>
          <p:nvPr>
            <p:ph type="title"/>
          </p:nvPr>
        </p:nvSpPr>
        <p:spPr>
          <a:xfrm>
            <a:off x="1104900" y="571500"/>
            <a:ext cx="10795000" cy="1116491"/>
          </a:xfrm>
          <a:prstGeom prst="rect">
            <a:avLst/>
          </a:prstGeom>
        </p:spPr>
        <p:txBody>
          <a:bodyPr/>
          <a:lstStyle/>
          <a:p>
            <a:pPr defTabSz="426466">
              <a:defRPr sz="5500">
                <a:solidFill>
                  <a:srgbClr val="000000"/>
                </a:solidFill>
              </a:defRPr>
            </a:pPr>
            <a:r>
              <a:t>V3. </a:t>
            </a:r>
            <a:r>
              <a:rPr u="sng"/>
              <a:t>The Reality of the Leadership</a:t>
            </a:r>
            <a:r>
              <a:t> </a:t>
            </a:r>
          </a:p>
        </p:txBody>
      </p:sp>
      <p:sp>
        <p:nvSpPr>
          <p:cNvPr id="186" name="In the day when the keepers of the house shall tremble,…"/>
          <p:cNvSpPr txBox="1">
            <a:spLocks noGrp="1"/>
          </p:cNvSpPr>
          <p:nvPr>
            <p:ph type="body" idx="1"/>
          </p:nvPr>
        </p:nvSpPr>
        <p:spPr>
          <a:xfrm>
            <a:off x="773827" y="1875838"/>
            <a:ext cx="11457146" cy="6814137"/>
          </a:xfrm>
          <a:prstGeom prst="rect">
            <a:avLst/>
          </a:prstGeom>
        </p:spPr>
        <p:txBody>
          <a:bodyPr/>
          <a:lstStyle/>
          <a:p>
            <a:pPr marL="0" indent="0" defTabSz="457200">
              <a:spcBef>
                <a:spcPts val="0"/>
              </a:spcBef>
              <a:buSzTx/>
              <a:buNone/>
              <a:defRPr sz="3400">
                <a:solidFill>
                  <a:srgbClr val="000000"/>
                </a:solidFill>
                <a:latin typeface="+mj-lt"/>
                <a:ea typeface="+mj-ea"/>
                <a:cs typeface="+mj-cs"/>
                <a:sym typeface="Helvetica Neue"/>
              </a:defRPr>
            </a:pPr>
            <a:r>
              <a:rPr dirty="0"/>
              <a:t>In the day when the </a:t>
            </a:r>
            <a:r>
              <a:rPr b="1" dirty="0">
                <a:solidFill>
                  <a:srgbClr val="945200"/>
                </a:solidFill>
              </a:rPr>
              <a:t>keepers of the house</a:t>
            </a:r>
            <a:r>
              <a:rPr dirty="0"/>
              <a:t> </a:t>
            </a:r>
            <a:r>
              <a:rPr b="1" dirty="0">
                <a:solidFill>
                  <a:srgbClr val="945200"/>
                </a:solidFill>
              </a:rPr>
              <a:t>shall tremble</a:t>
            </a:r>
            <a:r>
              <a:rPr dirty="0"/>
              <a:t>,</a:t>
            </a:r>
          </a:p>
          <a:p>
            <a:pPr marL="0" indent="0" defTabSz="457200">
              <a:spcBef>
                <a:spcPts val="0"/>
              </a:spcBef>
              <a:buSzTx/>
              <a:buNone/>
              <a:defRPr sz="3400">
                <a:solidFill>
                  <a:srgbClr val="000000"/>
                </a:solidFill>
                <a:latin typeface="+mj-lt"/>
                <a:ea typeface="+mj-ea"/>
                <a:cs typeface="+mj-cs"/>
                <a:sym typeface="Helvetica Neue"/>
              </a:defRPr>
            </a:pPr>
            <a:endParaRPr dirty="0"/>
          </a:p>
          <a:p>
            <a:pPr marL="0" indent="0" defTabSz="457200">
              <a:spcBef>
                <a:spcPts val="0"/>
              </a:spcBef>
              <a:buSzTx/>
              <a:buNone/>
              <a:defRPr sz="3400">
                <a:solidFill>
                  <a:srgbClr val="000000"/>
                </a:solidFill>
                <a:latin typeface="+mj-lt"/>
                <a:ea typeface="+mj-ea"/>
                <a:cs typeface="+mj-cs"/>
                <a:sym typeface="Helvetica Neue"/>
              </a:defRPr>
            </a:pPr>
            <a:r>
              <a:rPr dirty="0"/>
              <a:t>and the  </a:t>
            </a:r>
            <a:r>
              <a:rPr b="1" dirty="0">
                <a:solidFill>
                  <a:srgbClr val="945200"/>
                </a:solidFill>
              </a:rPr>
              <a:t>strong men shall  bow  themselves</a:t>
            </a:r>
            <a:r>
              <a:rPr dirty="0"/>
              <a:t>, </a:t>
            </a:r>
          </a:p>
          <a:p>
            <a:pPr marL="0" indent="0" defTabSz="457200">
              <a:spcBef>
                <a:spcPts val="0"/>
              </a:spcBef>
              <a:buSzTx/>
              <a:buNone/>
              <a:defRPr sz="3400">
                <a:solidFill>
                  <a:srgbClr val="000000"/>
                </a:solidFill>
                <a:latin typeface="+mj-lt"/>
                <a:ea typeface="+mj-ea"/>
                <a:cs typeface="+mj-cs"/>
                <a:sym typeface="Helvetica Neue"/>
              </a:defRPr>
            </a:pPr>
            <a:endParaRPr dirty="0"/>
          </a:p>
          <a:p>
            <a:pPr marL="0" indent="0" defTabSz="457200">
              <a:spcBef>
                <a:spcPts val="0"/>
              </a:spcBef>
              <a:buSzTx/>
              <a:buNone/>
              <a:defRPr sz="3400">
                <a:solidFill>
                  <a:srgbClr val="000000"/>
                </a:solidFill>
                <a:latin typeface="+mj-lt"/>
                <a:ea typeface="+mj-ea"/>
                <a:cs typeface="+mj-cs"/>
                <a:sym typeface="Helvetica Neue"/>
              </a:defRPr>
            </a:pPr>
            <a:r>
              <a:rPr dirty="0"/>
              <a:t>and  </a:t>
            </a:r>
            <a:r>
              <a:rPr b="1" dirty="0">
                <a:solidFill>
                  <a:srgbClr val="0433FF"/>
                </a:solidFill>
              </a:rPr>
              <a:t>the grinders cease because they are few</a:t>
            </a:r>
            <a:r>
              <a:rPr dirty="0"/>
              <a:t>,</a:t>
            </a:r>
          </a:p>
          <a:p>
            <a:pPr marL="0" indent="0" defTabSz="457200">
              <a:spcBef>
                <a:spcPts val="0"/>
              </a:spcBef>
              <a:buSzTx/>
              <a:buNone/>
              <a:defRPr sz="3400">
                <a:solidFill>
                  <a:srgbClr val="000000"/>
                </a:solidFill>
                <a:latin typeface="+mj-lt"/>
                <a:ea typeface="+mj-ea"/>
                <a:cs typeface="+mj-cs"/>
                <a:sym typeface="Helvetica Neue"/>
              </a:defRPr>
            </a:pPr>
            <a:endParaRPr dirty="0"/>
          </a:p>
          <a:p>
            <a:pPr marL="0" indent="0" defTabSz="457200">
              <a:spcBef>
                <a:spcPts val="0"/>
              </a:spcBef>
              <a:buSzTx/>
              <a:buNone/>
              <a:defRPr sz="3400">
                <a:solidFill>
                  <a:srgbClr val="000000"/>
                </a:solidFill>
                <a:latin typeface="+mj-lt"/>
                <a:ea typeface="+mj-ea"/>
                <a:cs typeface="+mj-cs"/>
                <a:sym typeface="Helvetica Neue"/>
              </a:defRPr>
            </a:pPr>
            <a:r>
              <a:rPr dirty="0"/>
              <a:t>  and  </a:t>
            </a:r>
            <a:r>
              <a:rPr dirty="0">
                <a:solidFill>
                  <a:srgbClr val="FF2600"/>
                </a:solidFill>
              </a:rPr>
              <a:t>those that look out</a:t>
            </a:r>
            <a:r>
              <a:rPr dirty="0"/>
              <a:t>  </a:t>
            </a:r>
            <a:r>
              <a:rPr lang="en-US" dirty="0"/>
              <a:t> </a:t>
            </a:r>
            <a:r>
              <a:rPr dirty="0"/>
              <a:t>of the    </a:t>
            </a:r>
            <a:r>
              <a:rPr dirty="0">
                <a:solidFill>
                  <a:srgbClr val="FF2600"/>
                </a:solidFill>
              </a:rPr>
              <a:t>windows be darkened,</a:t>
            </a:r>
          </a:p>
        </p:txBody>
      </p:sp>
      <p:sp>
        <p:nvSpPr>
          <p:cNvPr id="187" name="Rounded Rectangle"/>
          <p:cNvSpPr/>
          <p:nvPr/>
        </p:nvSpPr>
        <p:spPr>
          <a:xfrm>
            <a:off x="4665317" y="3453124"/>
            <a:ext cx="7343000" cy="647431"/>
          </a:xfrm>
          <a:prstGeom prst="roundRect">
            <a:avLst>
              <a:gd name="adj" fmla="val 29424"/>
            </a:avLst>
          </a:prstGeom>
          <a:ln w="25400">
            <a:solidFill>
              <a:srgbClr val="945200"/>
            </a:solidFill>
            <a:miter lim="400000"/>
          </a:ln>
        </p:spPr>
        <p:txBody>
          <a:bodyPr lIns="50800" tIns="50800" rIns="50800" bIns="50800" anchor="ctr"/>
          <a:lstStyle/>
          <a:p>
            <a:pPr>
              <a:defRPr sz="3600"/>
            </a:pPr>
            <a:endParaRPr/>
          </a:p>
        </p:txBody>
      </p:sp>
      <p:sp>
        <p:nvSpPr>
          <p:cNvPr id="188" name="Rounded Rectangle"/>
          <p:cNvSpPr/>
          <p:nvPr/>
        </p:nvSpPr>
        <p:spPr>
          <a:xfrm>
            <a:off x="2372937" y="4447213"/>
            <a:ext cx="7512458" cy="711709"/>
          </a:xfrm>
          <a:prstGeom prst="roundRect">
            <a:avLst>
              <a:gd name="adj" fmla="val 26767"/>
            </a:avLst>
          </a:prstGeom>
          <a:ln w="25400">
            <a:solidFill>
              <a:srgbClr val="945200"/>
            </a:solidFill>
            <a:miter lim="400000"/>
          </a:ln>
        </p:spPr>
        <p:txBody>
          <a:bodyPr lIns="50800" tIns="50800" rIns="50800" bIns="50800" anchor="ctr"/>
          <a:lstStyle/>
          <a:p>
            <a:pPr>
              <a:defRPr sz="3600"/>
            </a:pPr>
            <a:endParaRPr/>
          </a:p>
        </p:txBody>
      </p:sp>
      <p:cxnSp>
        <p:nvCxnSpPr>
          <p:cNvPr id="189" name="Connection Line"/>
          <p:cNvCxnSpPr>
            <a:cxnSpLocks/>
            <a:stCxn id="188" idx="0"/>
          </p:cNvCxnSpPr>
          <p:nvPr/>
        </p:nvCxnSpPr>
        <p:spPr>
          <a:xfrm flipV="1">
            <a:off x="6129166" y="4100555"/>
            <a:ext cx="1960734" cy="346658"/>
          </a:xfrm>
          <a:prstGeom prst="straightConnector1">
            <a:avLst/>
          </a:prstGeom>
          <a:ln w="38100">
            <a:solidFill>
              <a:srgbClr val="945200"/>
            </a:solidFill>
            <a:miter lim="400000"/>
          </a:ln>
        </p:spPr>
      </p:cxnSp>
      <p:sp>
        <p:nvSpPr>
          <p:cNvPr id="190" name="#1. Bones / Leadership…"/>
          <p:cNvSpPr txBox="1"/>
          <p:nvPr/>
        </p:nvSpPr>
        <p:spPr>
          <a:xfrm>
            <a:off x="4607181" y="1776240"/>
            <a:ext cx="5591557" cy="141172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b="1">
                <a:solidFill>
                  <a:srgbClr val="945200"/>
                </a:solidFill>
              </a:defRPr>
            </a:pPr>
            <a:r>
              <a:t>#1. Bones / Leadership</a:t>
            </a:r>
          </a:p>
          <a:p>
            <a:pPr>
              <a:defRPr b="1">
                <a:solidFill>
                  <a:srgbClr val="945200"/>
                </a:solidFill>
              </a:defRPr>
            </a:pPr>
            <a:r>
              <a:t>( Spouses )</a:t>
            </a:r>
            <a:r>
              <a:rPr b="0">
                <a:solidFill>
                  <a:srgbClr val="625B48"/>
                </a:solidFill>
              </a:rPr>
              <a:t> </a:t>
            </a:r>
          </a:p>
        </p:txBody>
      </p:sp>
      <p:sp>
        <p:nvSpPr>
          <p:cNvPr id="191" name="Line"/>
          <p:cNvSpPr/>
          <p:nvPr/>
        </p:nvSpPr>
        <p:spPr>
          <a:xfrm flipV="1">
            <a:off x="4742694" y="2640741"/>
            <a:ext cx="659481" cy="830470"/>
          </a:xfrm>
          <a:prstGeom prst="line">
            <a:avLst/>
          </a:prstGeom>
          <a:ln w="38100">
            <a:solidFill>
              <a:srgbClr val="945200"/>
            </a:solidFill>
            <a:miter lim="400000"/>
            <a:tailEnd type="triangle"/>
          </a:ln>
        </p:spPr>
        <p:txBody>
          <a:bodyPr lIns="45718" tIns="45718" rIns="45718" bIns="45718"/>
          <a:lstStyle/>
          <a:p>
            <a:endParaRPr/>
          </a:p>
        </p:txBody>
      </p:sp>
      <p:sp>
        <p:nvSpPr>
          <p:cNvPr id="192" name="Rectangle"/>
          <p:cNvSpPr/>
          <p:nvPr/>
        </p:nvSpPr>
        <p:spPr>
          <a:xfrm>
            <a:off x="1682937" y="5454005"/>
            <a:ext cx="8624907" cy="700528"/>
          </a:xfrm>
          <a:prstGeom prst="rect">
            <a:avLst/>
          </a:prstGeom>
          <a:ln w="50800">
            <a:solidFill>
              <a:srgbClr val="0433FF"/>
            </a:solidFill>
            <a:miter lim="400000"/>
          </a:ln>
        </p:spPr>
        <p:txBody>
          <a:bodyPr lIns="50800" tIns="50800" rIns="50800" bIns="50800" anchor="ctr"/>
          <a:lstStyle/>
          <a:p>
            <a:pPr>
              <a:defRPr sz="3600"/>
            </a:pPr>
            <a:endParaRPr/>
          </a:p>
        </p:txBody>
      </p:sp>
      <p:sp>
        <p:nvSpPr>
          <p:cNvPr id="193" name="#2. Teeth…"/>
          <p:cNvSpPr txBox="1"/>
          <p:nvPr/>
        </p:nvSpPr>
        <p:spPr>
          <a:xfrm>
            <a:off x="9939156" y="4154408"/>
            <a:ext cx="2400809" cy="123304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sz="3500" b="1">
                <a:solidFill>
                  <a:srgbClr val="0433FF"/>
                </a:solidFill>
              </a:defRPr>
            </a:pPr>
            <a:r>
              <a:t>#2. Teeth</a:t>
            </a:r>
          </a:p>
          <a:p>
            <a:pPr>
              <a:defRPr sz="3500" b="1">
                <a:solidFill>
                  <a:srgbClr val="0433FF"/>
                </a:solidFill>
              </a:defRPr>
            </a:pPr>
            <a:r>
              <a:t> (Teachers) </a:t>
            </a:r>
          </a:p>
        </p:txBody>
      </p:sp>
      <p:pic>
        <p:nvPicPr>
          <p:cNvPr id="194" name="Rounded Rectangle" descr="Rounded Rectangle"/>
          <p:cNvPicPr>
            <a:picLocks noChangeAspect="1"/>
          </p:cNvPicPr>
          <p:nvPr/>
        </p:nvPicPr>
        <p:blipFill>
          <a:blip r:embed="rId2">
            <a:extLst/>
          </a:blip>
          <a:stretch>
            <a:fillRect/>
          </a:stretch>
        </p:blipFill>
        <p:spPr>
          <a:xfrm>
            <a:off x="7306760" y="6519443"/>
            <a:ext cx="4622357" cy="672831"/>
          </a:xfrm>
          <a:prstGeom prst="rect">
            <a:avLst/>
          </a:prstGeom>
          <a:ln w="12700">
            <a:miter lim="400000"/>
          </a:ln>
        </p:spPr>
      </p:pic>
      <p:sp>
        <p:nvSpPr>
          <p:cNvPr id="195" name="4. Lack of Vision"/>
          <p:cNvSpPr txBox="1"/>
          <p:nvPr/>
        </p:nvSpPr>
        <p:spPr>
          <a:xfrm>
            <a:off x="1797718" y="7660854"/>
            <a:ext cx="4290569" cy="74879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defRPr b="1">
                <a:solidFill>
                  <a:srgbClr val="FF2600"/>
                </a:solidFill>
              </a:defRPr>
            </a:pPr>
            <a:r>
              <a:t>4. Lack of Vision </a:t>
            </a:r>
            <a:r>
              <a:rPr>
                <a:solidFill>
                  <a:srgbClr val="009051"/>
                </a:solidFill>
              </a:rPr>
              <a:t> </a:t>
            </a:r>
          </a:p>
        </p:txBody>
      </p:sp>
      <p:pic>
        <p:nvPicPr>
          <p:cNvPr id="196" name="Rounded Rectangle" descr="Rounded Rectangle"/>
          <p:cNvPicPr>
            <a:picLocks noChangeAspect="1"/>
          </p:cNvPicPr>
          <p:nvPr/>
        </p:nvPicPr>
        <p:blipFill>
          <a:blip r:embed="rId3">
            <a:extLst/>
          </a:blip>
          <a:stretch>
            <a:fillRect/>
          </a:stretch>
        </p:blipFill>
        <p:spPr>
          <a:xfrm>
            <a:off x="1926931" y="6487304"/>
            <a:ext cx="3869104" cy="737108"/>
          </a:xfrm>
          <a:prstGeom prst="rect">
            <a:avLst/>
          </a:prstGeom>
          <a:ln w="12700">
            <a:miter lim="400000"/>
          </a:ln>
        </p:spPr>
      </p:pic>
      <p:sp>
        <p:nvSpPr>
          <p:cNvPr id="197" name="Connection Line"/>
          <p:cNvSpPr/>
          <p:nvPr/>
        </p:nvSpPr>
        <p:spPr>
          <a:xfrm>
            <a:off x="5227770" y="7192147"/>
            <a:ext cx="4671443" cy="696218"/>
          </a:xfrm>
          <a:custGeom>
            <a:avLst/>
            <a:gdLst/>
            <a:ahLst/>
            <a:cxnLst>
              <a:cxn ang="0">
                <a:pos x="wd2" y="hd2"/>
              </a:cxn>
              <a:cxn ang="5400000">
                <a:pos x="wd2" y="hd2"/>
              </a:cxn>
              <a:cxn ang="10800000">
                <a:pos x="wd2" y="hd2"/>
              </a:cxn>
              <a:cxn ang="16200000">
                <a:pos x="wd2" y="hd2"/>
              </a:cxn>
            </a:cxnLst>
            <a:rect l="0" t="0" r="r" b="b"/>
            <a:pathLst>
              <a:path w="20070" h="16202" extrusionOk="0">
                <a:moveTo>
                  <a:pt x="0" y="748"/>
                </a:moveTo>
                <a:cubicBezTo>
                  <a:pt x="15009" y="21600"/>
                  <a:pt x="21600" y="21351"/>
                  <a:pt x="19772" y="0"/>
                </a:cubicBezTo>
              </a:path>
            </a:pathLst>
          </a:custGeom>
          <a:ln w="38100">
            <a:solidFill>
              <a:srgbClr val="FF2600"/>
            </a:solidFill>
            <a:miter lim="400000"/>
          </a:ln>
        </p:spPr>
        <p:txBody>
          <a:bodyPr lIns="50800" tIns="50800" rIns="50800" bIns="50800"/>
          <a:lstStyle/>
          <a:p>
            <a:endParaRPr/>
          </a:p>
        </p:txBody>
      </p:sp>
      <p:sp>
        <p:nvSpPr>
          <p:cNvPr id="198" name="Line"/>
          <p:cNvSpPr/>
          <p:nvPr/>
        </p:nvSpPr>
        <p:spPr>
          <a:xfrm flipV="1">
            <a:off x="10297856" y="5249302"/>
            <a:ext cx="661870" cy="661870"/>
          </a:xfrm>
          <a:prstGeom prst="line">
            <a:avLst/>
          </a:prstGeom>
          <a:ln w="38100">
            <a:solidFill>
              <a:srgbClr val="000000"/>
            </a:solidFill>
            <a:miter lim="400000"/>
            <a:tailEnd type="triangle"/>
          </a:ln>
        </p:spPr>
        <p:txBody>
          <a:bodyPr lIns="45718" tIns="45718" rIns="45718" bIns="45718"/>
          <a:lstStyle/>
          <a:p>
            <a:endParaRPr/>
          </a:p>
        </p:txBody>
      </p:sp>
    </p:spTree>
  </p:cSld>
  <p:clrMapOvr>
    <a:masterClrMapping/>
  </p:clrMapOvr>
  <p:transition spd="med"/>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Helvetica Neue"/>
        <a:ea typeface="Helvetica Neue"/>
        <a:cs typeface="Helvetica Neu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naissance">
  <a:themeElements>
    <a:clrScheme name="Renaissance">
      <a:dk1>
        <a:srgbClr val="000000"/>
      </a:dk1>
      <a:lt1>
        <a:srgbClr val="FFFFFF"/>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Helvetica Neue"/>
        <a:ea typeface="Helvetica Neue"/>
        <a:cs typeface="Helvetica Neu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TotalTime>
  <Words>630</Words>
  <Application>Microsoft Office PowerPoint</Application>
  <PresentationFormat>Custom</PresentationFormat>
  <Paragraphs>117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Didot</vt:lpstr>
      <vt:lpstr>Helvetica Neue</vt:lpstr>
      <vt:lpstr>Zapfino</vt:lpstr>
      <vt:lpstr>Renaissance</vt:lpstr>
      <vt:lpstr>Ecclesiastes 12:1-8</vt:lpstr>
      <vt:lpstr>Context </vt:lpstr>
      <vt:lpstr>1 Corinthians 12:20 But now are they many members, yet but one body.   1 Corinthians 12:27   Now ye are the body of Christ, and members in particular.</vt:lpstr>
      <vt:lpstr>V1. The Instruction with a Promise </vt:lpstr>
      <vt:lpstr>2 Timothy 2  15 Study to shew thyself approved unto God, a workman that needeth not to be ashamed, rightly dividing the word of truth.</vt:lpstr>
      <vt:lpstr>2 Timothy 3  14 But continue thou in   the things which thou hast learned and hast been assured  of, knowing of whom thou hast learned them; 15 And that from a child thou hast known the holy scriptures, which are able to  make thee wise unto salvation through faith which is in Christ  Jesus.</vt:lpstr>
      <vt:lpstr>V2. The Description of the Promise </vt:lpstr>
      <vt:lpstr>Hebrews 4  12 For the word of God is quick, and powerful, and sharper than any twoedged sword, piercing even to the  dividing   asunder of soul and spirit, and of the joints and marrow, and is a discerner of the thoughts and intents of the heart. 13  Neither is there any creature   that is not manifest in his sight: but all things are naked and opened unto the eyes of him with whom we have to do.</vt:lpstr>
      <vt:lpstr>V3. The Reality of the Leadership </vt:lpstr>
      <vt:lpstr>2 Timothy 2  2a. And the things that thou hast  heard  of me among many  witnesses,   b.the same commit thou    to faithful men, who shall be  able to teach others  also.</vt:lpstr>
      <vt:lpstr>V4. Lack of Phonetic for the Lost</vt:lpstr>
      <vt:lpstr>Romans 10  17 So then faith cometh by  hearing,  and  hearing  by the word of God.</vt:lpstr>
      <vt:lpstr>V5. Lack of Passion for the Lost </vt:lpstr>
      <vt:lpstr>V6. The Lack of Fruit</vt:lpstr>
      <vt:lpstr>Romans 6  22 But now being made free from sin, and become servants to God, ye have your  fruit unto holiness, and the end everlasting life. 23 For the wages of sin is death; but the gift of God is eternal life through Jesus Christ our Lord.</vt:lpstr>
      <vt:lpstr>V7-8. Physical and Spiritual Death </vt:lpstr>
      <vt:lpstr>Ecclesiastes 12  14 For God shall bring every work into judgment, with every secret thing, whether it be good, or whether it be evil.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Ecclesiastes 12:1-8</dc:title>
  <cp:lastModifiedBy>Gerardo Castaneda</cp:lastModifiedBy>
  <cp:revision>5</cp:revision>
  <dcterms:modified xsi:type="dcterms:W3CDTF">2018-02-24T17:39:06Z</dcterms:modified>
</cp:coreProperties>
</file>